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aleway"/>
      <p:regular r:id="rId57"/>
      <p:bold r:id="rId58"/>
      <p:italic r:id="rId59"/>
      <p:boldItalic r:id="rId60"/>
    </p:embeddedFont>
    <p:embeddedFont>
      <p:font typeface="Roboto"/>
      <p:regular r:id="rId61"/>
      <p:bold r:id="rId62"/>
      <p:italic r:id="rId63"/>
      <p:boldItalic r:id="rId64"/>
    </p:embeddedFont>
    <p:embeddedFont>
      <p:font typeface="Lato"/>
      <p:regular r:id="rId65"/>
      <p:bold r:id="rId66"/>
      <p:italic r:id="rId67"/>
      <p:boldItalic r:id="rId68"/>
    </p:embeddedFont>
    <p:embeddedFont>
      <p:font typeface="Fjalla One"/>
      <p:regular r:id="rId69"/>
    </p:embeddedFont>
    <p:embeddedFont>
      <p:font typeface="Barlow Semi Condensed Medium"/>
      <p:regular r:id="rId70"/>
      <p:bold r:id="rId71"/>
      <p:italic r:id="rId72"/>
      <p:boldItalic r:id="rId73"/>
    </p:embeddedFont>
    <p:embeddedFont>
      <p:font typeface="Barlow Semi Condensed"/>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8" roundtripDataSignature="AMtx7mheZPuWmr/8Bhny2N6NY2ZHsrEB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C1F4AB-30A0-468E-8634-373378040023}">
  <a:tblStyle styleId="{57C1F4AB-30A0-468E-8634-373378040023}" styleName="Table_0">
    <a:wholeTbl>
      <a:tcTxStyle b="off" i="off">
        <a:font>
          <a:latin typeface="Arial"/>
          <a:ea typeface="Arial"/>
          <a:cs typeface="Arial"/>
        </a:font>
        <a:schemeClr val="dk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40000"/>
            </a:schemeClr>
          </a:solidFill>
        </a:fill>
      </a:tcStyle>
    </a:band1H>
    <a:band2H>
      <a:tcTxStyle/>
    </a:band2H>
    <a:band1V>
      <a:tcTxStyle/>
      <a:tcStyle>
        <a:tcBdr>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tcBdr>
        <a:fill>
          <a:solidFill>
            <a:schemeClr val="accent3">
              <a:alpha val="40000"/>
            </a:schemeClr>
          </a:solidFill>
        </a:fill>
      </a:tcStyle>
    </a:band1V>
    <a:band2V>
      <a:tcTxStyle/>
    </a:band2V>
    <a:la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3"/>
          </a:solidFill>
        </a:fill>
      </a:tcStyle>
    </a:firstRow>
    <a:neCell>
      <a:tcTxStyle/>
    </a:neCell>
    <a:nwCell>
      <a:tcTxStyle/>
    </a:nwCell>
  </a:tblStyle>
  <a:tblStyle styleId="{A841077D-7016-42B3-BA98-2B3CB1306CA8}"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40000"/>
            </a:schemeClr>
          </a:solidFill>
        </a:fill>
      </a:tcStyle>
    </a:band1H>
    <a:band2H>
      <a:tcTxStyle/>
    </a:band2H>
    <a:band1V>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fill>
          <a:solidFill>
            <a:schemeClr val="accent1">
              <a:alpha val="40000"/>
            </a:schemeClr>
          </a:solidFill>
        </a:fill>
      </a:tcStyle>
    </a:band1V>
    <a:band2V>
      <a:tcTxStyle/>
    </a:band2V>
    <a:la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arlowSemiCondensedMedium-boldItalic.fntdata"/><Relationship Id="rId72" Type="http://schemas.openxmlformats.org/officeDocument/2006/relationships/font" Target="fonts/BarlowSemiCondensedMedium-italic.fntdata"/><Relationship Id="rId31" Type="http://schemas.openxmlformats.org/officeDocument/2006/relationships/slide" Target="slides/slide26.xml"/><Relationship Id="rId75" Type="http://schemas.openxmlformats.org/officeDocument/2006/relationships/font" Target="fonts/BarlowSemiCondensed-bold.fntdata"/><Relationship Id="rId30" Type="http://schemas.openxmlformats.org/officeDocument/2006/relationships/slide" Target="slides/slide25.xml"/><Relationship Id="rId74" Type="http://schemas.openxmlformats.org/officeDocument/2006/relationships/font" Target="fonts/BarlowSemiCondensed-regular.fntdata"/><Relationship Id="rId33" Type="http://schemas.openxmlformats.org/officeDocument/2006/relationships/slide" Target="slides/slide28.xml"/><Relationship Id="rId77" Type="http://schemas.openxmlformats.org/officeDocument/2006/relationships/font" Target="fonts/BarlowSemiCondensed-boldItalic.fntdata"/><Relationship Id="rId32" Type="http://schemas.openxmlformats.org/officeDocument/2006/relationships/slide" Target="slides/slide27.xml"/><Relationship Id="rId76" Type="http://schemas.openxmlformats.org/officeDocument/2006/relationships/font" Target="fonts/BarlowSemiCondensed-italic.fntdata"/><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font" Target="fonts/BarlowSemiCondensedMedium-bold.fntdata"/><Relationship Id="rId70" Type="http://schemas.openxmlformats.org/officeDocument/2006/relationships/font" Target="fonts/BarlowSemiCondensed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Lato-bold.fntdata"/><Relationship Id="rId21" Type="http://schemas.openxmlformats.org/officeDocument/2006/relationships/slide" Target="slides/slide16.xml"/><Relationship Id="rId65" Type="http://schemas.openxmlformats.org/officeDocument/2006/relationships/font" Target="fonts/Lato-regular.fntdata"/><Relationship Id="rId24" Type="http://schemas.openxmlformats.org/officeDocument/2006/relationships/slide" Target="slides/slide19.xml"/><Relationship Id="rId68" Type="http://schemas.openxmlformats.org/officeDocument/2006/relationships/font" Target="fonts/Lato-boldItalic.fntdata"/><Relationship Id="rId23" Type="http://schemas.openxmlformats.org/officeDocument/2006/relationships/slide" Target="slides/slide18.xml"/><Relationship Id="rId67" Type="http://schemas.openxmlformats.org/officeDocument/2006/relationships/font" Target="fonts/Lato-italic.fntdata"/><Relationship Id="rId60" Type="http://schemas.openxmlformats.org/officeDocument/2006/relationships/font" Target="fonts/Raleway-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jallaOn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aleway-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italic.fntdata"/><Relationship Id="rId14" Type="http://schemas.openxmlformats.org/officeDocument/2006/relationships/slide" Target="slides/slide9.xml"/><Relationship Id="rId58" Type="http://schemas.openxmlformats.org/officeDocument/2006/relationships/font" Target="fonts/Raleway-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4" name="Google Shape;16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2" name="Google Shape;25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7" name="Google Shape;255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3" name="Google Shape;25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9" name="Google Shape;256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5" name="Google Shape;257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1" name="Google Shape;25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9" name="Google Shape;258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5" name="Google Shape;259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1" name="Google Shape;260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
                <a:solidFill>
                  <a:srgbClr val="374151"/>
                </a:solidFill>
                <a:latin typeface="Arial"/>
                <a:ea typeface="Arial"/>
                <a:cs typeface="Arial"/>
                <a:sym typeface="Arial"/>
              </a:rPr>
              <a:t>Widespread Compatibility: VGA has been around for a long time and is widely supported by a range of devices, including older computers, projectors, and displays. This compatibility makes it a reliable choice for presentations, especially when dealing with legacy hardware.</a:t>
            </a:r>
            <a:endParaRPr/>
          </a:p>
          <a:p>
            <a:pPr indent="-298450" lvl="0" marL="457200" marR="0" rtl="0" algn="l">
              <a:lnSpc>
                <a:spcPct val="100000"/>
              </a:lnSpc>
              <a:spcBef>
                <a:spcPts val="0"/>
              </a:spcBef>
              <a:spcAft>
                <a:spcPts val="0"/>
              </a:spcAft>
              <a:buClr>
                <a:srgbClr val="000000"/>
              </a:buClr>
              <a:buSzPts val="1100"/>
              <a:buFont typeface="Arial"/>
              <a:buChar char="●"/>
            </a:pPr>
            <a:r>
              <a:rPr b="0" i="0" lang="en">
                <a:solidFill>
                  <a:srgbClr val="374151"/>
                </a:solidFill>
                <a:latin typeface="Arial"/>
                <a:ea typeface="Arial"/>
                <a:cs typeface="Arial"/>
                <a:sym typeface="Arial"/>
              </a:rPr>
              <a:t>Simplicity: VGA is a straightforward analog interface, requiring minimal setup. It doesn't require any digital encoding or decoding processes, making it easy to connect and use for presentations.</a:t>
            </a:r>
            <a:endParaRPr/>
          </a:p>
          <a:p>
            <a:pPr indent="-298450" lvl="0" marL="457200" marR="0" rtl="0" algn="l">
              <a:lnSpc>
                <a:spcPct val="100000"/>
              </a:lnSpc>
              <a:spcBef>
                <a:spcPts val="0"/>
              </a:spcBef>
              <a:spcAft>
                <a:spcPts val="0"/>
              </a:spcAft>
              <a:buClr>
                <a:srgbClr val="000000"/>
              </a:buClr>
              <a:buSzPts val="1100"/>
              <a:buFont typeface="Arial"/>
              <a:buChar char="●"/>
            </a:pPr>
            <a:r>
              <a:rPr b="0" i="0" lang="en">
                <a:solidFill>
                  <a:srgbClr val="374151"/>
                </a:solidFill>
                <a:latin typeface="Arial"/>
                <a:ea typeface="Arial"/>
                <a:cs typeface="Arial"/>
                <a:sym typeface="Arial"/>
              </a:rPr>
              <a:t>Cost-Effectiveness: VGA cables are generally more affordable than HDMI cables. This affordability can be beneficial if you need to set up multiple presentation systems or if you're working on a tight budget.</a:t>
            </a:r>
            <a:endParaRPr/>
          </a:p>
          <a:p>
            <a:pPr indent="-298450" lvl="0" marL="457200" rtl="0" algn="l">
              <a:lnSpc>
                <a:spcPct val="100000"/>
              </a:lnSpc>
              <a:spcBef>
                <a:spcPts val="0"/>
              </a:spcBef>
              <a:spcAft>
                <a:spcPts val="0"/>
              </a:spcAft>
              <a:buSzPts val="1100"/>
              <a:buChar char="●"/>
            </a:pPr>
            <a:br>
              <a:rPr lang="en"/>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1" name="Google Shape;16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8" name="Google Shape;260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3" name="Google Shape;261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9" name="Google Shape;261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5" name="Google Shape;262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1" name="Google Shape;26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7" name="Google Shape;263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3" name="Google Shape;264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9" name="Google Shape;264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6" name="Google Shape;265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2" name="Google Shape;266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Binary DAC: A binary DAC, also known as a resistor ladder DAC, is the simplest type of DAC. It uses a network of resistors to create voltage levels corresponding to the binary input values. The output is a stepped analog waveform. Binary DACs are relatively easy to implement but suffer from limited resolution and accuracy.</a:t>
            </a:r>
            <a:endParaRPr/>
          </a:p>
          <a:p>
            <a:pPr indent="-298450" lvl="0" marL="45720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R-2R DAC: An R-2R DAC is a type of binary-weighted DAC that uses a network of resistors arranged in a ladder-like structure. It provides improved resolution compared to a binary DAC and can achieve higher accuracy. R-2R DACs are commonly used in audio applications where higher fidelity is desired.</a:t>
            </a:r>
            <a:endParaRPr/>
          </a:p>
          <a:p>
            <a:pPr indent="-298450" lvl="0" marL="45720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Delta-Sigma DAC: Delta-sigma DACs use a technique called delta-sigma modulation to achieve high-resolution conversion. They oversample the input signal and use noise shaping to push quantization noise out of the audio band, resulting in improved signal quality. Delta-sigma DACs are commonly found in high-end audio equipment and digital audio systems.</a:t>
            </a:r>
            <a:endParaRPr/>
          </a:p>
          <a:p>
            <a:pPr indent="-298450" lvl="0" marL="45720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Current-Steering DAC: Current-steering DACs, also known as current-switching DACs, use a combination of current sources and switches to generate analog output voltages. They offer high-speed conversion and can support multi-channel applications. Current-steering DACs are commonly used in applications such as video signal processing and wireless communication systems.</a:t>
            </a:r>
            <a:endParaRPr/>
          </a:p>
          <a:p>
            <a:pPr indent="-298450" lvl="0" marL="45720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Multibit DAC: Multibit DACs, also known as multilevel or sigma-delta DACs, use multiple bits to represent each output sample. They offer improved linearity and lower distortion compared to binary-weighted DACs. Multibit DACs are used in high-fidelity audio applications where accurate reproduction of small signal details is important.</a:t>
            </a:r>
            <a:endParaRPr/>
          </a:p>
          <a:p>
            <a:pPr indent="-298450" lvl="0" marL="45720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Time-Interleaved DAC: Time-interleaved DACs utilize multiple DAC channels operating in parallel and time-interleaved fashion to increase the overall conversion speed. By splitting the input signal into multiple channels, each running at a fraction of the total sample rate, time-interleaved DACs can achieve higher conversion rates. They are commonly used in applications such as software-defined radios and high-speed data acquisition systems.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6" name="Google Shape;19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8" name="Google Shape;266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4" name="Google Shape;267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9" name="Google Shape;267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5" name="Google Shape;268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1" name="Google Shape;269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7" name="Google Shape;269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3" name="Google Shape;270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254e13c917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254e13c917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3" name="Google Shape;271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9" name="Google Shape;271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1" name="Google Shape;22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4" name="Google Shape;272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9" name="Google Shape;272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4" name="Google Shape;273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9" name="Google Shape;273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5" name="Google Shape;274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AutoNum type="arabicPeriod"/>
            </a:pPr>
            <a:r>
              <a:rPr b="1" i="0" lang="en">
                <a:solidFill>
                  <a:srgbClr val="374151"/>
                </a:solidFill>
                <a:latin typeface="Arial"/>
                <a:ea typeface="Arial"/>
                <a:cs typeface="Arial"/>
                <a:sym typeface="Arial"/>
              </a:rPr>
              <a:t>Platform Independence:</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PWA: Progressive Web Apps are web applications that can be accessed through a browser and are compatible with various platforms, including desktop and mobile.</a:t>
            </a:r>
            <a:endParaRPr/>
          </a:p>
          <a:p>
            <a:pPr indent="-285750" lvl="1" marL="74295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Flutter: Flutter is a UI toolkit that allows you to build native-like applications for multiple platforms, including iOS, Android, web, and desktop. However, it requires you to write platform-specific code for each target platform.</a:t>
            </a:r>
            <a:endParaRPr/>
          </a:p>
          <a:p>
            <a:pPr indent="-298450" lvl="0" marL="457200" rtl="0" algn="l">
              <a:lnSpc>
                <a:spcPct val="100000"/>
              </a:lnSpc>
              <a:spcBef>
                <a:spcPts val="0"/>
              </a:spcBef>
              <a:spcAft>
                <a:spcPts val="0"/>
              </a:spcAft>
              <a:buSzPts val="1100"/>
              <a:buFont typeface="Arial"/>
              <a:buAutoNum type="arabicPeriod"/>
            </a:pPr>
            <a:r>
              <a:rPr b="1" i="0" lang="en">
                <a:solidFill>
                  <a:srgbClr val="374151"/>
                </a:solidFill>
                <a:latin typeface="Arial"/>
                <a:ea typeface="Arial"/>
                <a:cs typeface="Arial"/>
                <a:sym typeface="Arial"/>
              </a:rPr>
              <a:t>User Experience:</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PWA: PWAs can provide a good user experience, but they may not match the level of performance and smoothness offered by native applications. They rely on the capabilities of the user's web browser.</a:t>
            </a:r>
            <a:endParaRPr/>
          </a:p>
          <a:p>
            <a:pPr indent="-285750" lvl="1" marL="74295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Flutter: Flutter provides a highly customizable and visually appealing user experience. It uses its own rendering engine, allowing for smooth animations and fast performance, resulting in a native-like feel across platforms.</a:t>
            </a:r>
            <a:endParaRPr/>
          </a:p>
          <a:p>
            <a:pPr indent="-298450" lvl="0" marL="457200" rtl="0" algn="l">
              <a:lnSpc>
                <a:spcPct val="100000"/>
              </a:lnSpc>
              <a:spcBef>
                <a:spcPts val="0"/>
              </a:spcBef>
              <a:spcAft>
                <a:spcPts val="0"/>
              </a:spcAft>
              <a:buSzPts val="1100"/>
              <a:buFont typeface="Arial"/>
              <a:buAutoNum type="arabicPeriod"/>
            </a:pPr>
            <a:r>
              <a:rPr b="1" i="0" lang="en">
                <a:solidFill>
                  <a:srgbClr val="374151"/>
                </a:solidFill>
                <a:latin typeface="Arial"/>
                <a:ea typeface="Arial"/>
                <a:cs typeface="Arial"/>
                <a:sym typeface="Arial"/>
              </a:rPr>
              <a:t>Table-based Layout:</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PWA: With PWA, you can create table-based layouts using HTML and CSS. You have a wide range of options for customizing the table design and functionality.</a:t>
            </a:r>
            <a:endParaRPr/>
          </a:p>
          <a:p>
            <a:pPr indent="-285750" lvl="1" marL="74295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Flutter: Flutter provides a widget called "DataTable" that allows you to create table-based layouts easily. It offers extensive customization options for styling, sorting, and handling interactions with the table.</a:t>
            </a:r>
            <a:endParaRPr/>
          </a:p>
          <a:p>
            <a:pPr indent="-298450" lvl="0" marL="457200" rtl="0" algn="l">
              <a:lnSpc>
                <a:spcPct val="100000"/>
              </a:lnSpc>
              <a:spcBef>
                <a:spcPts val="0"/>
              </a:spcBef>
              <a:spcAft>
                <a:spcPts val="0"/>
              </a:spcAft>
              <a:buSzPts val="1100"/>
              <a:buFont typeface="Arial"/>
              <a:buAutoNum type="arabicPeriod"/>
            </a:pPr>
            <a:r>
              <a:rPr b="1" i="0" lang="en">
                <a:solidFill>
                  <a:srgbClr val="374151"/>
                </a:solidFill>
                <a:latin typeface="Arial"/>
                <a:ea typeface="Arial"/>
                <a:cs typeface="Arial"/>
                <a:sym typeface="Arial"/>
              </a:rPr>
              <a:t>Offline Support:</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PWA: Progressive Web Apps can work offline and cache data, allowing users to access and use the application even without an internet connection.</a:t>
            </a:r>
            <a:endParaRPr/>
          </a:p>
          <a:p>
            <a:pPr indent="-285750" lvl="1" marL="74295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Flutter: Flutter applications can also offer offline support by caching data or using local storage mechanisms. However, it requires explicit implementation based on the specific requirements of the application.</a:t>
            </a:r>
            <a:endParaRPr/>
          </a:p>
          <a:p>
            <a:pPr indent="-298450" lvl="0" marL="457200" rtl="0" algn="l">
              <a:lnSpc>
                <a:spcPct val="100000"/>
              </a:lnSpc>
              <a:spcBef>
                <a:spcPts val="0"/>
              </a:spcBef>
              <a:spcAft>
                <a:spcPts val="0"/>
              </a:spcAft>
              <a:buSzPts val="1100"/>
              <a:buFont typeface="Arial"/>
              <a:buAutoNum type="arabicPeriod"/>
            </a:pPr>
            <a:r>
              <a:rPr b="1" i="0" lang="en">
                <a:solidFill>
                  <a:srgbClr val="374151"/>
                </a:solidFill>
                <a:latin typeface="Arial"/>
                <a:ea typeface="Arial"/>
                <a:cs typeface="Arial"/>
                <a:sym typeface="Arial"/>
              </a:rPr>
              <a:t>Development Speed and Maintenance:</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PWA: Building PWAs typically requires knowledge of web technologies such as HTML, CSS, and JavaScript. They can be developed faster and require less effort to maintain, especially if you already have a web development background.</a:t>
            </a:r>
            <a:endParaRPr/>
          </a:p>
          <a:p>
            <a:pPr indent="-285750" lvl="1" marL="742950" rtl="0" algn="l">
              <a:lnSpc>
                <a:spcPct val="100000"/>
              </a:lnSpc>
              <a:spcBef>
                <a:spcPts val="0"/>
              </a:spcBef>
              <a:spcAft>
                <a:spcPts val="0"/>
              </a:spcAft>
              <a:buSzPts val="1100"/>
              <a:buFont typeface="Arial"/>
              <a:buAutoNum type="arabicPeriod"/>
            </a:pPr>
            <a:r>
              <a:rPr b="0" i="0" lang="en">
                <a:solidFill>
                  <a:srgbClr val="374151"/>
                </a:solidFill>
                <a:latin typeface="Arial"/>
                <a:ea typeface="Arial"/>
                <a:cs typeface="Arial"/>
                <a:sym typeface="Arial"/>
              </a:rPr>
              <a:t>Flutter: Flutter applications require learning Dart programming language and the Flutter framework. The development speed can be comparable to PWAs once you become familiar with the framework. However, maintenance might require platform-specific updates and bug fixes for different targets.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254e13c917f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3" name="Google Shape;2753;g254e13c917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g254e13c917f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9" name="Google Shape;2759;g254e13c917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Cost-effectiveness: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Digital billboards are expensive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This project offers an affordable alternative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Repurposing old VGA monitors saves money</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Leveraging Modern Technology:</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ESP32 microcontroller's capabilities enable VGA output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Bitluni's libraries simplify programming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Access to powerful functionality with minimal effort</a:t>
            </a:r>
            <a:endParaRPr sz="1200">
              <a:solidFill>
                <a:srgbClr val="374151"/>
              </a:solidFill>
              <a:highlight>
                <a:srgbClr val="F7F7F8"/>
              </a:highlight>
              <a:latin typeface="Roboto"/>
              <a:ea typeface="Roboto"/>
              <a:cs typeface="Roboto"/>
              <a:sym typeface="Roboto"/>
            </a:endParaRPr>
          </a:p>
          <a:p>
            <a:pPr indent="-298450" lvl="0" marL="457200" rtl="0" algn="l">
              <a:lnSpc>
                <a:spcPct val="100000"/>
              </a:lnSpc>
              <a:spcBef>
                <a:spcPts val="0"/>
              </a:spcBef>
              <a:spcAft>
                <a:spcPts val="0"/>
              </a:spcAft>
              <a:buSzPts val="1100"/>
              <a:buAutoNum type="arabicPeriod"/>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254e13c917f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5" name="Google Shape;2765;g254e13c917f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254e13c917f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0" name="Google Shape;2770;g254e13c917f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Cost-effectiveness: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Digital billboards are expensive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This project offers an affordable alternative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Repurposing old VGA monitors saves money</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Leveraging Modern Technology:</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ESP32 microcontroller's capabilities enable VGA output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Bitluni's libraries simplify programming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Access to powerful functionality with minimal effort</a:t>
            </a:r>
            <a:endParaRPr sz="1200">
              <a:solidFill>
                <a:srgbClr val="374151"/>
              </a:solidFill>
              <a:highlight>
                <a:srgbClr val="F7F7F8"/>
              </a:highlight>
              <a:latin typeface="Roboto"/>
              <a:ea typeface="Roboto"/>
              <a:cs typeface="Roboto"/>
              <a:sym typeface="Roboto"/>
            </a:endParaRPr>
          </a:p>
          <a:p>
            <a:pPr indent="-298450" lvl="0" marL="457200" rtl="0" algn="l">
              <a:lnSpc>
                <a:spcPct val="100000"/>
              </a:lnSpc>
              <a:spcBef>
                <a:spcPts val="0"/>
              </a:spcBef>
              <a:spcAft>
                <a:spcPts val="0"/>
              </a:spcAft>
              <a:buSzPts val="1100"/>
              <a:buAutoNum type="arabicPeriod"/>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g254e13c917f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5" name="Google Shape;2775;g254e13c917f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8" name="Google Shape;243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254e13c917f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1" name="Google Shape;2781;g254e13c917f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Objective: Enhance system performance and meet growing client demands.</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Acquiring a more powerful variant: ESP32S3 microcontroller.</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Key features:</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Higher resolution image handling capability.</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Support for a larger number of web users.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Goal: Facilitate seamless PDF file uploading and presentation.</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User-focused design for enhanced convenience and efficiency.</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Benefits:</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Effortless showcasing of PDFs directly from mobile devices.</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Streamlined process for clients.</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Improved user experience.</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8" name="Google Shape;278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4" name="Google Shape;244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4" name="Google Shape;245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7" name="Google Shape;246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4" name="Google Shape;247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90"/>
          <p:cNvSpPr txBox="1"/>
          <p:nvPr>
            <p:ph type="ctrTitle"/>
          </p:nvPr>
        </p:nvSpPr>
        <p:spPr>
          <a:xfrm>
            <a:off x="5248656" y="2002536"/>
            <a:ext cx="3264300" cy="179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9" name="Google Shape;9;p90"/>
          <p:cNvSpPr txBox="1"/>
          <p:nvPr>
            <p:ph idx="1" type="subTitle"/>
          </p:nvPr>
        </p:nvSpPr>
        <p:spPr>
          <a:xfrm>
            <a:off x="5248656" y="3721608"/>
            <a:ext cx="3264300" cy="896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90"/>
          <p:cNvCxnSpPr/>
          <p:nvPr/>
        </p:nvCxnSpPr>
        <p:spPr>
          <a:xfrm flipH="1">
            <a:off x="5827050" y="451300"/>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11" name="Google Shape;11;p90"/>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2" name="Google Shape;12;p90"/>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3" name="Google Shape;13;p90"/>
          <p:cNvGrpSpPr/>
          <p:nvPr/>
        </p:nvGrpSpPr>
        <p:grpSpPr>
          <a:xfrm>
            <a:off x="8064275" y="887850"/>
            <a:ext cx="581800" cy="582350"/>
            <a:chOff x="8064275" y="887850"/>
            <a:chExt cx="581800" cy="582350"/>
          </a:xfrm>
        </p:grpSpPr>
        <p:sp>
          <p:nvSpPr>
            <p:cNvPr id="14" name="Google Shape;14;p9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9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9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9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9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9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90"/>
          <p:cNvGrpSpPr/>
          <p:nvPr/>
        </p:nvGrpSpPr>
        <p:grpSpPr>
          <a:xfrm>
            <a:off x="7353050" y="316275"/>
            <a:ext cx="292025" cy="292575"/>
            <a:chOff x="7353050" y="316275"/>
            <a:chExt cx="292025" cy="292575"/>
          </a:xfrm>
        </p:grpSpPr>
        <p:sp>
          <p:nvSpPr>
            <p:cNvPr id="21" name="Google Shape;21;p9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9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9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9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90"/>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90"/>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90"/>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90"/>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90"/>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90"/>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90"/>
          <p:cNvGrpSpPr/>
          <p:nvPr/>
        </p:nvGrpSpPr>
        <p:grpSpPr>
          <a:xfrm>
            <a:off x="5443350" y="289275"/>
            <a:ext cx="175013" cy="27000"/>
            <a:chOff x="5662375" y="212375"/>
            <a:chExt cx="175013" cy="27000"/>
          </a:xfrm>
        </p:grpSpPr>
        <p:sp>
          <p:nvSpPr>
            <p:cNvPr id="32" name="Google Shape;32;p9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9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9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90"/>
          <p:cNvGrpSpPr/>
          <p:nvPr/>
        </p:nvGrpSpPr>
        <p:grpSpPr>
          <a:xfrm>
            <a:off x="8490050" y="170875"/>
            <a:ext cx="175013" cy="27000"/>
            <a:chOff x="5662375" y="212375"/>
            <a:chExt cx="175013" cy="27000"/>
          </a:xfrm>
        </p:grpSpPr>
        <p:sp>
          <p:nvSpPr>
            <p:cNvPr id="36" name="Google Shape;36;p9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 name="Google Shape;39;p90"/>
          <p:cNvGrpSpPr/>
          <p:nvPr/>
        </p:nvGrpSpPr>
        <p:grpSpPr>
          <a:xfrm>
            <a:off x="8068750" y="1581800"/>
            <a:ext cx="175013" cy="27000"/>
            <a:chOff x="5662375" y="212375"/>
            <a:chExt cx="175013" cy="27000"/>
          </a:xfrm>
        </p:grpSpPr>
        <p:sp>
          <p:nvSpPr>
            <p:cNvPr id="40" name="Google Shape;40;p9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9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9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8" name="Shape 458"/>
        <p:cNvGrpSpPr/>
        <p:nvPr/>
      </p:nvGrpSpPr>
      <p:grpSpPr>
        <a:xfrm>
          <a:off x="0" y="0"/>
          <a:ext cx="0" cy="0"/>
          <a:chOff x="0" y="0"/>
          <a:chExt cx="0" cy="0"/>
        </a:xfrm>
      </p:grpSpPr>
      <p:grpSp>
        <p:nvGrpSpPr>
          <p:cNvPr id="459" name="Google Shape;459;p99"/>
          <p:cNvGrpSpPr/>
          <p:nvPr/>
        </p:nvGrpSpPr>
        <p:grpSpPr>
          <a:xfrm>
            <a:off x="1349626" y="598417"/>
            <a:ext cx="6453730" cy="3631136"/>
            <a:chOff x="365750" y="1285025"/>
            <a:chExt cx="6934275" cy="3315500"/>
          </a:xfrm>
        </p:grpSpPr>
        <p:sp>
          <p:nvSpPr>
            <p:cNvPr id="460" name="Google Shape;460;p99"/>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99"/>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 name="Google Shape;462;p99"/>
          <p:cNvSpPr txBox="1"/>
          <p:nvPr>
            <p:ph type="title"/>
          </p:nvPr>
        </p:nvSpPr>
        <p:spPr>
          <a:xfrm>
            <a:off x="2624328" y="1620753"/>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463" name="Google Shape;463;p99"/>
          <p:cNvGrpSpPr/>
          <p:nvPr/>
        </p:nvGrpSpPr>
        <p:grpSpPr>
          <a:xfrm>
            <a:off x="-6867" y="-6625"/>
            <a:ext cx="9152342" cy="5102050"/>
            <a:chOff x="-6867" y="-6625"/>
            <a:chExt cx="9152342" cy="5102050"/>
          </a:xfrm>
        </p:grpSpPr>
        <p:cxnSp>
          <p:nvCxnSpPr>
            <p:cNvPr id="464" name="Google Shape;464;p99"/>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465" name="Google Shape;465;p99"/>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466" name="Google Shape;466;p99"/>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467" name="Google Shape;467;p99"/>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468" name="Google Shape;468;p99"/>
            <p:cNvGrpSpPr/>
            <p:nvPr/>
          </p:nvGrpSpPr>
          <p:grpSpPr>
            <a:xfrm flipH="1">
              <a:off x="1278333" y="4513075"/>
              <a:ext cx="581800" cy="582350"/>
              <a:chOff x="8064275" y="887850"/>
              <a:chExt cx="581800" cy="582350"/>
            </a:xfrm>
          </p:grpSpPr>
          <p:sp>
            <p:nvSpPr>
              <p:cNvPr id="469" name="Google Shape;469;p9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9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9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9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9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9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 name="Google Shape;475;p99"/>
            <p:cNvGrpSpPr/>
            <p:nvPr/>
          </p:nvGrpSpPr>
          <p:grpSpPr>
            <a:xfrm flipH="1">
              <a:off x="2747608" y="4340463"/>
              <a:ext cx="292025" cy="292575"/>
              <a:chOff x="7353050" y="316275"/>
              <a:chExt cx="292025" cy="292575"/>
            </a:xfrm>
          </p:grpSpPr>
          <p:sp>
            <p:nvSpPr>
              <p:cNvPr id="476" name="Google Shape;476;p9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9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9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9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0" name="Google Shape;480;p99"/>
            <p:cNvGrpSpPr/>
            <p:nvPr/>
          </p:nvGrpSpPr>
          <p:grpSpPr>
            <a:xfrm flipH="1">
              <a:off x="171308" y="4315025"/>
              <a:ext cx="175000" cy="175000"/>
              <a:chOff x="8792300" y="321275"/>
              <a:chExt cx="175000" cy="175000"/>
            </a:xfrm>
          </p:grpSpPr>
          <p:sp>
            <p:nvSpPr>
              <p:cNvPr id="481" name="Google Shape;481;p9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9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9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9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 name="Google Shape;485;p99"/>
            <p:cNvGrpSpPr/>
            <p:nvPr/>
          </p:nvGrpSpPr>
          <p:grpSpPr>
            <a:xfrm>
              <a:off x="3873197" y="4657550"/>
              <a:ext cx="293111" cy="293388"/>
              <a:chOff x="3164039" y="430875"/>
              <a:chExt cx="293111" cy="293388"/>
            </a:xfrm>
          </p:grpSpPr>
          <p:sp>
            <p:nvSpPr>
              <p:cNvPr id="486" name="Google Shape;486;p9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9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9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9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9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9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99"/>
            <p:cNvGrpSpPr/>
            <p:nvPr/>
          </p:nvGrpSpPr>
          <p:grpSpPr>
            <a:xfrm flipH="1">
              <a:off x="242270" y="4142425"/>
              <a:ext cx="175013" cy="27000"/>
              <a:chOff x="5662375" y="212375"/>
              <a:chExt cx="175013" cy="27000"/>
            </a:xfrm>
          </p:grpSpPr>
          <p:sp>
            <p:nvSpPr>
              <p:cNvPr id="493" name="Google Shape;493;p9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9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9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96" name="Google Shape;496;p99"/>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497" name="Google Shape;497;p99"/>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498" name="Google Shape;498;p99"/>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499" name="Google Shape;499;p99"/>
            <p:cNvGrpSpPr/>
            <p:nvPr/>
          </p:nvGrpSpPr>
          <p:grpSpPr>
            <a:xfrm>
              <a:off x="8064275" y="1040250"/>
              <a:ext cx="581800" cy="582350"/>
              <a:chOff x="8064275" y="887850"/>
              <a:chExt cx="581800" cy="582350"/>
            </a:xfrm>
          </p:grpSpPr>
          <p:sp>
            <p:nvSpPr>
              <p:cNvPr id="500" name="Google Shape;500;p9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9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9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9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9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 name="Google Shape;506;p99"/>
            <p:cNvGrpSpPr/>
            <p:nvPr/>
          </p:nvGrpSpPr>
          <p:grpSpPr>
            <a:xfrm>
              <a:off x="7353050" y="316275"/>
              <a:ext cx="292025" cy="292575"/>
              <a:chOff x="7353050" y="316275"/>
              <a:chExt cx="292025" cy="292575"/>
            </a:xfrm>
          </p:grpSpPr>
          <p:sp>
            <p:nvSpPr>
              <p:cNvPr id="507" name="Google Shape;507;p9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9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9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9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 name="Google Shape;511;p99"/>
            <p:cNvGrpSpPr/>
            <p:nvPr/>
          </p:nvGrpSpPr>
          <p:grpSpPr>
            <a:xfrm>
              <a:off x="8792300" y="321275"/>
              <a:ext cx="175000" cy="175000"/>
              <a:chOff x="8792300" y="321275"/>
              <a:chExt cx="175000" cy="175000"/>
            </a:xfrm>
          </p:grpSpPr>
          <p:sp>
            <p:nvSpPr>
              <p:cNvPr id="512" name="Google Shape;512;p9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9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6" name="Google Shape;516;p99"/>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99"/>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99"/>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99"/>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99"/>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9"/>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2" name="Google Shape;522;p99"/>
            <p:cNvGrpSpPr/>
            <p:nvPr/>
          </p:nvGrpSpPr>
          <p:grpSpPr>
            <a:xfrm>
              <a:off x="8490050" y="170875"/>
              <a:ext cx="175013" cy="27000"/>
              <a:chOff x="5662375" y="212375"/>
              <a:chExt cx="175013" cy="27000"/>
            </a:xfrm>
          </p:grpSpPr>
          <p:sp>
            <p:nvSpPr>
              <p:cNvPr id="523" name="Google Shape;523;p9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9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 name="Google Shape;526;p99"/>
            <p:cNvGrpSpPr/>
            <p:nvPr/>
          </p:nvGrpSpPr>
          <p:grpSpPr>
            <a:xfrm>
              <a:off x="8678350" y="1658000"/>
              <a:ext cx="175013" cy="27000"/>
              <a:chOff x="5662375" y="212375"/>
              <a:chExt cx="175013" cy="27000"/>
            </a:xfrm>
          </p:grpSpPr>
          <p:sp>
            <p:nvSpPr>
              <p:cNvPr id="527" name="Google Shape;527;p9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9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9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530" name="Shape 530"/>
        <p:cNvGrpSpPr/>
        <p:nvPr/>
      </p:nvGrpSpPr>
      <p:grpSpPr>
        <a:xfrm>
          <a:off x="0" y="0"/>
          <a:ext cx="0" cy="0"/>
          <a:chOff x="0" y="0"/>
          <a:chExt cx="0" cy="0"/>
        </a:xfrm>
      </p:grpSpPr>
      <p:sp>
        <p:nvSpPr>
          <p:cNvPr id="531" name="Google Shape;531;p100"/>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532" name="Google Shape;532;p100"/>
          <p:cNvCxnSpPr/>
          <p:nvPr/>
        </p:nvCxnSpPr>
        <p:spPr>
          <a:xfrm>
            <a:off x="590450" y="4340600"/>
            <a:ext cx="670200" cy="423000"/>
          </a:xfrm>
          <a:prstGeom prst="straightConnector1">
            <a:avLst/>
          </a:prstGeom>
          <a:noFill/>
          <a:ln cap="flat" cmpd="sng" w="9525">
            <a:solidFill>
              <a:schemeClr val="dk1"/>
            </a:solidFill>
            <a:prstDash val="solid"/>
            <a:round/>
            <a:headEnd len="sm" w="sm" type="none"/>
            <a:tailEnd len="sm" w="sm" type="none"/>
          </a:ln>
        </p:spPr>
      </p:cxnSp>
      <p:cxnSp>
        <p:nvCxnSpPr>
          <p:cNvPr id="533" name="Google Shape;533;p100"/>
          <p:cNvCxnSpPr/>
          <p:nvPr/>
        </p:nvCxnSpPr>
        <p:spPr>
          <a:xfrm flipH="1" rot="10800000">
            <a:off x="0" y="4332550"/>
            <a:ext cx="590700" cy="663900"/>
          </a:xfrm>
          <a:prstGeom prst="straightConnector1">
            <a:avLst/>
          </a:prstGeom>
          <a:noFill/>
          <a:ln cap="flat" cmpd="sng" w="9525">
            <a:solidFill>
              <a:schemeClr val="dk1"/>
            </a:solidFill>
            <a:prstDash val="solid"/>
            <a:round/>
            <a:headEnd len="sm" w="sm" type="none"/>
            <a:tailEnd len="sm" w="sm" type="none"/>
          </a:ln>
        </p:spPr>
      </p:cxnSp>
      <p:grpSp>
        <p:nvGrpSpPr>
          <p:cNvPr id="534" name="Google Shape;534;p100"/>
          <p:cNvGrpSpPr/>
          <p:nvPr/>
        </p:nvGrpSpPr>
        <p:grpSpPr>
          <a:xfrm flipH="1">
            <a:off x="431725" y="4183775"/>
            <a:ext cx="292025" cy="292575"/>
            <a:chOff x="7353050" y="316275"/>
            <a:chExt cx="292025" cy="292575"/>
          </a:xfrm>
        </p:grpSpPr>
        <p:sp>
          <p:nvSpPr>
            <p:cNvPr id="535" name="Google Shape;535;p10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0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0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0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 name="Google Shape;539;p100"/>
          <p:cNvGrpSpPr/>
          <p:nvPr/>
        </p:nvGrpSpPr>
        <p:grpSpPr>
          <a:xfrm>
            <a:off x="1075789" y="4604675"/>
            <a:ext cx="293111" cy="293388"/>
            <a:chOff x="3164039" y="430875"/>
            <a:chExt cx="293111" cy="293388"/>
          </a:xfrm>
        </p:grpSpPr>
        <p:sp>
          <p:nvSpPr>
            <p:cNvPr id="540" name="Google Shape;540;p10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0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0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0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0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0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46" name="Google Shape;546;p100"/>
          <p:cNvCxnSpPr/>
          <p:nvPr/>
        </p:nvCxnSpPr>
        <p:spPr>
          <a:xfrm rot="10800000">
            <a:off x="7196975" y="2951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547" name="Google Shape;547;p100"/>
          <p:cNvCxnSpPr/>
          <p:nvPr/>
        </p:nvCxnSpPr>
        <p:spPr>
          <a:xfrm flipH="1">
            <a:off x="8354075" y="-66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548" name="Google Shape;548;p100"/>
          <p:cNvGrpSpPr/>
          <p:nvPr/>
        </p:nvGrpSpPr>
        <p:grpSpPr>
          <a:xfrm>
            <a:off x="8064275" y="526925"/>
            <a:ext cx="581800" cy="582350"/>
            <a:chOff x="8064275" y="887850"/>
            <a:chExt cx="581800" cy="582350"/>
          </a:xfrm>
        </p:grpSpPr>
        <p:sp>
          <p:nvSpPr>
            <p:cNvPr id="549" name="Google Shape;549;p10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0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0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0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0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 name="Google Shape;555;p100"/>
          <p:cNvGrpSpPr/>
          <p:nvPr/>
        </p:nvGrpSpPr>
        <p:grpSpPr>
          <a:xfrm>
            <a:off x="7033875" y="170875"/>
            <a:ext cx="292025" cy="292575"/>
            <a:chOff x="7353050" y="316275"/>
            <a:chExt cx="292025" cy="292575"/>
          </a:xfrm>
        </p:grpSpPr>
        <p:sp>
          <p:nvSpPr>
            <p:cNvPr id="556" name="Google Shape;556;p10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0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0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0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 name="Google Shape;560;p100"/>
          <p:cNvGrpSpPr/>
          <p:nvPr/>
        </p:nvGrpSpPr>
        <p:grpSpPr>
          <a:xfrm>
            <a:off x="8757950" y="229650"/>
            <a:ext cx="175000" cy="175000"/>
            <a:chOff x="8792300" y="321275"/>
            <a:chExt cx="175000" cy="175000"/>
          </a:xfrm>
        </p:grpSpPr>
        <p:sp>
          <p:nvSpPr>
            <p:cNvPr id="561" name="Google Shape;561;p10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0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0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0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5" name="Google Shape;565;p100"/>
          <p:cNvGrpSpPr/>
          <p:nvPr/>
        </p:nvGrpSpPr>
        <p:grpSpPr>
          <a:xfrm>
            <a:off x="8490050" y="170875"/>
            <a:ext cx="175013" cy="27000"/>
            <a:chOff x="5662375" y="212375"/>
            <a:chExt cx="175013" cy="27000"/>
          </a:xfrm>
        </p:grpSpPr>
        <p:sp>
          <p:nvSpPr>
            <p:cNvPr id="566" name="Google Shape;566;p10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0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9" name="Google Shape;569;p100"/>
          <p:cNvGrpSpPr/>
          <p:nvPr/>
        </p:nvGrpSpPr>
        <p:grpSpPr>
          <a:xfrm>
            <a:off x="7916350" y="1124600"/>
            <a:ext cx="175013" cy="27000"/>
            <a:chOff x="5662375" y="212375"/>
            <a:chExt cx="175013" cy="27000"/>
          </a:xfrm>
        </p:grpSpPr>
        <p:sp>
          <p:nvSpPr>
            <p:cNvPr id="570" name="Google Shape;570;p10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0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573" name="Shape 573"/>
        <p:cNvGrpSpPr/>
        <p:nvPr/>
      </p:nvGrpSpPr>
      <p:grpSpPr>
        <a:xfrm>
          <a:off x="0" y="0"/>
          <a:ext cx="0" cy="0"/>
          <a:chOff x="0" y="0"/>
          <a:chExt cx="0" cy="0"/>
        </a:xfrm>
      </p:grpSpPr>
      <p:sp>
        <p:nvSpPr>
          <p:cNvPr id="574" name="Google Shape;574;p101"/>
          <p:cNvSpPr txBox="1"/>
          <p:nvPr>
            <p:ph type="title"/>
          </p:nvPr>
        </p:nvSpPr>
        <p:spPr>
          <a:xfrm>
            <a:off x="2825496" y="704088"/>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575" name="Google Shape;575;p101"/>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576" name="Google Shape;576;p101"/>
          <p:cNvSpPr txBox="1"/>
          <p:nvPr>
            <p:ph idx="2" type="title"/>
          </p:nvPr>
        </p:nvSpPr>
        <p:spPr>
          <a:xfrm>
            <a:off x="2825496" y="218541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577" name="Google Shape;577;p101"/>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578" name="Google Shape;578;p101"/>
          <p:cNvSpPr txBox="1"/>
          <p:nvPr>
            <p:ph idx="4" type="title"/>
          </p:nvPr>
        </p:nvSpPr>
        <p:spPr>
          <a:xfrm>
            <a:off x="2825496" y="364845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579" name="Google Shape;579;p101"/>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580" name="Google Shape;580;p101"/>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581" name="Google Shape;581;p101"/>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582" name="Google Shape;582;p101"/>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583" name="Google Shape;583;p101"/>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584" name="Google Shape;584;p101"/>
          <p:cNvGrpSpPr/>
          <p:nvPr/>
        </p:nvGrpSpPr>
        <p:grpSpPr>
          <a:xfrm flipH="1" rot="5400000">
            <a:off x="7407333" y="1284925"/>
            <a:ext cx="581800" cy="582350"/>
            <a:chOff x="8064275" y="887850"/>
            <a:chExt cx="581800" cy="582350"/>
          </a:xfrm>
        </p:grpSpPr>
        <p:sp>
          <p:nvSpPr>
            <p:cNvPr id="585" name="Google Shape;585;p10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0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0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0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0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0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 name="Google Shape;591;p101"/>
          <p:cNvGrpSpPr/>
          <p:nvPr/>
        </p:nvGrpSpPr>
        <p:grpSpPr>
          <a:xfrm flipH="1" rot="5400000">
            <a:off x="7869720" y="2754200"/>
            <a:ext cx="292025" cy="292575"/>
            <a:chOff x="7353050" y="316275"/>
            <a:chExt cx="292025" cy="292575"/>
          </a:xfrm>
        </p:grpSpPr>
        <p:sp>
          <p:nvSpPr>
            <p:cNvPr id="592" name="Google Shape;592;p10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 name="Google Shape;596;p101"/>
          <p:cNvGrpSpPr/>
          <p:nvPr/>
        </p:nvGrpSpPr>
        <p:grpSpPr>
          <a:xfrm flipH="1" rot="5400000">
            <a:off x="8012458" y="178175"/>
            <a:ext cx="175000" cy="175000"/>
            <a:chOff x="8792300" y="321275"/>
            <a:chExt cx="175000" cy="175000"/>
          </a:xfrm>
        </p:grpSpPr>
        <p:sp>
          <p:nvSpPr>
            <p:cNvPr id="597" name="Google Shape;597;p10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0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0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 name="Google Shape;601;p101"/>
          <p:cNvGrpSpPr/>
          <p:nvPr/>
        </p:nvGrpSpPr>
        <p:grpSpPr>
          <a:xfrm rot="5400000">
            <a:off x="7551683" y="3879926"/>
            <a:ext cx="293111" cy="293388"/>
            <a:chOff x="3164039" y="430875"/>
            <a:chExt cx="293111" cy="293388"/>
          </a:xfrm>
        </p:grpSpPr>
        <p:sp>
          <p:nvSpPr>
            <p:cNvPr id="602" name="Google Shape;602;p10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0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0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0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0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8" name="Google Shape;608;p101"/>
          <p:cNvGrpSpPr/>
          <p:nvPr/>
        </p:nvGrpSpPr>
        <p:grpSpPr>
          <a:xfrm flipH="1" rot="5400000">
            <a:off x="8259052" y="323144"/>
            <a:ext cx="175013" cy="27000"/>
            <a:chOff x="5662375" y="212375"/>
            <a:chExt cx="175013" cy="27000"/>
          </a:xfrm>
        </p:grpSpPr>
        <p:sp>
          <p:nvSpPr>
            <p:cNvPr id="609" name="Google Shape;609;p10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0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0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12" name="Google Shape;612;p101"/>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613" name="Google Shape;613;p101"/>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614" name="Google Shape;614;p101"/>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615" name="Google Shape;615;p101"/>
          <p:cNvGrpSpPr/>
          <p:nvPr/>
        </p:nvGrpSpPr>
        <p:grpSpPr>
          <a:xfrm rot="5400000">
            <a:off x="621475" y="4062025"/>
            <a:ext cx="581800" cy="582350"/>
            <a:chOff x="8064275" y="887850"/>
            <a:chExt cx="581800" cy="582350"/>
          </a:xfrm>
        </p:grpSpPr>
        <p:sp>
          <p:nvSpPr>
            <p:cNvPr id="616" name="Google Shape;616;p10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0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0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0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0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0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2" name="Google Shape;622;p101"/>
          <p:cNvGrpSpPr/>
          <p:nvPr/>
        </p:nvGrpSpPr>
        <p:grpSpPr>
          <a:xfrm rot="5400000">
            <a:off x="1482825" y="3350800"/>
            <a:ext cx="292025" cy="292575"/>
            <a:chOff x="7353050" y="316275"/>
            <a:chExt cx="292025" cy="292575"/>
          </a:xfrm>
        </p:grpSpPr>
        <p:sp>
          <p:nvSpPr>
            <p:cNvPr id="623" name="Google Shape;623;p10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0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0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0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p101"/>
          <p:cNvGrpSpPr/>
          <p:nvPr/>
        </p:nvGrpSpPr>
        <p:grpSpPr>
          <a:xfrm rot="5400000">
            <a:off x="1595125" y="4790325"/>
            <a:ext cx="175000" cy="175000"/>
            <a:chOff x="8792300" y="321275"/>
            <a:chExt cx="175000" cy="175000"/>
          </a:xfrm>
        </p:grpSpPr>
        <p:sp>
          <p:nvSpPr>
            <p:cNvPr id="628" name="Google Shape;628;p10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0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0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0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0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0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0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0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0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0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8" name="Google Shape;638;p101"/>
          <p:cNvGrpSpPr/>
          <p:nvPr/>
        </p:nvGrpSpPr>
        <p:grpSpPr>
          <a:xfrm rot="5400000">
            <a:off x="1701119" y="1515381"/>
            <a:ext cx="175013" cy="27000"/>
            <a:chOff x="5662375" y="212375"/>
            <a:chExt cx="175013" cy="27000"/>
          </a:xfrm>
        </p:grpSpPr>
        <p:sp>
          <p:nvSpPr>
            <p:cNvPr id="639" name="Google Shape;639;p10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0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0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 name="Google Shape;642;p101"/>
          <p:cNvGrpSpPr/>
          <p:nvPr/>
        </p:nvGrpSpPr>
        <p:grpSpPr>
          <a:xfrm rot="5400000">
            <a:off x="1819519" y="4562081"/>
            <a:ext cx="175013" cy="27000"/>
            <a:chOff x="5662375" y="212375"/>
            <a:chExt cx="175013" cy="27000"/>
          </a:xfrm>
        </p:grpSpPr>
        <p:sp>
          <p:nvSpPr>
            <p:cNvPr id="643" name="Google Shape;643;p10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0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0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 name="Google Shape;646;p101"/>
          <p:cNvGrpSpPr/>
          <p:nvPr/>
        </p:nvGrpSpPr>
        <p:grpSpPr>
          <a:xfrm rot="5400000">
            <a:off x="408594" y="4140781"/>
            <a:ext cx="175013" cy="27000"/>
            <a:chOff x="5662375" y="212375"/>
            <a:chExt cx="175013" cy="27000"/>
          </a:xfrm>
        </p:grpSpPr>
        <p:sp>
          <p:nvSpPr>
            <p:cNvPr id="647" name="Google Shape;647;p10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0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0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650" name="Shape 650"/>
        <p:cNvGrpSpPr/>
        <p:nvPr/>
      </p:nvGrpSpPr>
      <p:grpSpPr>
        <a:xfrm>
          <a:off x="0" y="0"/>
          <a:ext cx="0" cy="0"/>
          <a:chOff x="0" y="0"/>
          <a:chExt cx="0" cy="0"/>
        </a:xfrm>
      </p:grpSpPr>
      <p:sp>
        <p:nvSpPr>
          <p:cNvPr id="651" name="Google Shape;651;p102"/>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652" name="Google Shape;652;p102"/>
          <p:cNvCxnSpPr/>
          <p:nvPr/>
        </p:nvCxnSpPr>
        <p:spPr>
          <a:xfrm rot="10800000">
            <a:off x="8109000" y="501275"/>
            <a:ext cx="737700" cy="737700"/>
          </a:xfrm>
          <a:prstGeom prst="straightConnector1">
            <a:avLst/>
          </a:prstGeom>
          <a:noFill/>
          <a:ln cap="flat" cmpd="sng" w="9525">
            <a:solidFill>
              <a:schemeClr val="dk2"/>
            </a:solidFill>
            <a:prstDash val="solid"/>
            <a:round/>
            <a:headEnd len="sm" w="sm" type="none"/>
            <a:tailEnd len="sm" w="sm" type="none"/>
          </a:ln>
        </p:spPr>
      </p:cxnSp>
      <p:cxnSp>
        <p:nvCxnSpPr>
          <p:cNvPr id="653" name="Google Shape;653;p102"/>
          <p:cNvCxnSpPr/>
          <p:nvPr/>
        </p:nvCxnSpPr>
        <p:spPr>
          <a:xfrm>
            <a:off x="582475" y="282188"/>
            <a:ext cx="1212900" cy="422700"/>
          </a:xfrm>
          <a:prstGeom prst="straightConnector1">
            <a:avLst/>
          </a:prstGeom>
          <a:noFill/>
          <a:ln cap="flat" cmpd="sng" w="9525">
            <a:solidFill>
              <a:schemeClr val="dk2"/>
            </a:solidFill>
            <a:prstDash val="solid"/>
            <a:round/>
            <a:headEnd len="sm" w="sm" type="none"/>
            <a:tailEnd len="sm" w="sm" type="none"/>
          </a:ln>
        </p:spPr>
      </p:cxnSp>
      <p:cxnSp>
        <p:nvCxnSpPr>
          <p:cNvPr id="654" name="Google Shape;654;p102"/>
          <p:cNvCxnSpPr/>
          <p:nvPr/>
        </p:nvCxnSpPr>
        <p:spPr>
          <a:xfrm flipH="1" rot="10800000">
            <a:off x="0" y="274188"/>
            <a:ext cx="582600" cy="654300"/>
          </a:xfrm>
          <a:prstGeom prst="straightConnector1">
            <a:avLst/>
          </a:prstGeom>
          <a:noFill/>
          <a:ln cap="flat" cmpd="sng" w="9525">
            <a:solidFill>
              <a:schemeClr val="dk2"/>
            </a:solidFill>
            <a:prstDash val="solid"/>
            <a:round/>
            <a:headEnd len="sm" w="sm" type="none"/>
            <a:tailEnd len="sm" w="sm" type="none"/>
          </a:ln>
        </p:spPr>
      </p:cxnSp>
      <p:grpSp>
        <p:nvGrpSpPr>
          <p:cNvPr id="655" name="Google Shape;655;p102"/>
          <p:cNvGrpSpPr/>
          <p:nvPr/>
        </p:nvGrpSpPr>
        <p:grpSpPr>
          <a:xfrm flipH="1">
            <a:off x="423750" y="125363"/>
            <a:ext cx="292025" cy="292575"/>
            <a:chOff x="7353050" y="316275"/>
            <a:chExt cx="292025" cy="292575"/>
          </a:xfrm>
        </p:grpSpPr>
        <p:sp>
          <p:nvSpPr>
            <p:cNvPr id="656" name="Google Shape;656;p10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0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0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 name="Google Shape;660;p102"/>
          <p:cNvGrpSpPr/>
          <p:nvPr/>
        </p:nvGrpSpPr>
        <p:grpSpPr>
          <a:xfrm>
            <a:off x="1638739" y="558163"/>
            <a:ext cx="293111" cy="293388"/>
            <a:chOff x="3164039" y="430875"/>
            <a:chExt cx="293111" cy="293388"/>
          </a:xfrm>
        </p:grpSpPr>
        <p:sp>
          <p:nvSpPr>
            <p:cNvPr id="661" name="Google Shape;661;p10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0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0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0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0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0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 name="Google Shape;667;p102"/>
          <p:cNvGrpSpPr/>
          <p:nvPr/>
        </p:nvGrpSpPr>
        <p:grpSpPr>
          <a:xfrm>
            <a:off x="1591750" y="362600"/>
            <a:ext cx="175013" cy="27000"/>
            <a:chOff x="5662375" y="212375"/>
            <a:chExt cx="175013" cy="27000"/>
          </a:xfrm>
        </p:grpSpPr>
        <p:sp>
          <p:nvSpPr>
            <p:cNvPr id="668" name="Google Shape;668;p10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0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71" name="Google Shape;671;p102"/>
          <p:cNvCxnSpPr/>
          <p:nvPr/>
        </p:nvCxnSpPr>
        <p:spPr>
          <a:xfrm flipH="1">
            <a:off x="8151325" y="6875"/>
            <a:ext cx="1002600" cy="494400"/>
          </a:xfrm>
          <a:prstGeom prst="straightConnector1">
            <a:avLst/>
          </a:prstGeom>
          <a:noFill/>
          <a:ln cap="flat" cmpd="sng" w="9525">
            <a:solidFill>
              <a:schemeClr val="dk2"/>
            </a:solidFill>
            <a:prstDash val="solid"/>
            <a:round/>
            <a:headEnd len="sm" w="sm" type="none"/>
            <a:tailEnd len="sm" w="sm" type="none"/>
          </a:ln>
        </p:spPr>
      </p:cxnSp>
      <p:grpSp>
        <p:nvGrpSpPr>
          <p:cNvPr id="672" name="Google Shape;672;p102"/>
          <p:cNvGrpSpPr/>
          <p:nvPr/>
        </p:nvGrpSpPr>
        <p:grpSpPr>
          <a:xfrm>
            <a:off x="7823875" y="202375"/>
            <a:ext cx="581800" cy="582350"/>
            <a:chOff x="8064275" y="887850"/>
            <a:chExt cx="581800" cy="582350"/>
          </a:xfrm>
        </p:grpSpPr>
        <p:sp>
          <p:nvSpPr>
            <p:cNvPr id="673" name="Google Shape;673;p10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0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0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0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9" name="Google Shape;679;p102"/>
          <p:cNvGrpSpPr/>
          <p:nvPr/>
        </p:nvGrpSpPr>
        <p:grpSpPr>
          <a:xfrm flipH="1">
            <a:off x="8698650" y="1117488"/>
            <a:ext cx="292025" cy="292575"/>
            <a:chOff x="7353050" y="316275"/>
            <a:chExt cx="292025" cy="292575"/>
          </a:xfrm>
        </p:grpSpPr>
        <p:sp>
          <p:nvSpPr>
            <p:cNvPr id="680" name="Google Shape;680;p10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0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0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0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 name="Google Shape;684;p102"/>
          <p:cNvGrpSpPr/>
          <p:nvPr/>
        </p:nvGrpSpPr>
        <p:grpSpPr>
          <a:xfrm>
            <a:off x="8678350" y="1581800"/>
            <a:ext cx="175013" cy="27000"/>
            <a:chOff x="5662375" y="212375"/>
            <a:chExt cx="175013" cy="27000"/>
          </a:xfrm>
        </p:grpSpPr>
        <p:sp>
          <p:nvSpPr>
            <p:cNvPr id="685" name="Google Shape;685;p10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0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0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688" name="Shape 688"/>
        <p:cNvGrpSpPr/>
        <p:nvPr/>
      </p:nvGrpSpPr>
      <p:grpSpPr>
        <a:xfrm>
          <a:off x="0" y="0"/>
          <a:ext cx="0" cy="0"/>
          <a:chOff x="0" y="0"/>
          <a:chExt cx="0" cy="0"/>
        </a:xfrm>
      </p:grpSpPr>
      <p:grpSp>
        <p:nvGrpSpPr>
          <p:cNvPr id="689" name="Google Shape;689;p103"/>
          <p:cNvGrpSpPr/>
          <p:nvPr/>
        </p:nvGrpSpPr>
        <p:grpSpPr>
          <a:xfrm>
            <a:off x="1349626" y="598417"/>
            <a:ext cx="6453730" cy="3631136"/>
            <a:chOff x="365750" y="1285025"/>
            <a:chExt cx="6934275" cy="3315500"/>
          </a:xfrm>
        </p:grpSpPr>
        <p:sp>
          <p:nvSpPr>
            <p:cNvPr id="690" name="Google Shape;690;p103"/>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03"/>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2" name="Google Shape;692;p103"/>
          <p:cNvSpPr txBox="1"/>
          <p:nvPr>
            <p:ph type="title"/>
          </p:nvPr>
        </p:nvSpPr>
        <p:spPr>
          <a:xfrm>
            <a:off x="2624328" y="1018528"/>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693" name="Google Shape;693;p103"/>
          <p:cNvGrpSpPr/>
          <p:nvPr/>
        </p:nvGrpSpPr>
        <p:grpSpPr>
          <a:xfrm>
            <a:off x="-6867" y="-6625"/>
            <a:ext cx="9152342" cy="5102050"/>
            <a:chOff x="-6867" y="-6625"/>
            <a:chExt cx="9152342" cy="5102050"/>
          </a:xfrm>
        </p:grpSpPr>
        <p:cxnSp>
          <p:nvCxnSpPr>
            <p:cNvPr id="694" name="Google Shape;694;p103"/>
            <p:cNvCxnSpPr/>
            <p:nvPr/>
          </p:nvCxnSpPr>
          <p:spPr>
            <a:xfrm>
              <a:off x="2904283" y="4513075"/>
              <a:ext cx="1133100" cy="306300"/>
            </a:xfrm>
            <a:prstGeom prst="straightConnector1">
              <a:avLst/>
            </a:prstGeom>
            <a:noFill/>
            <a:ln cap="flat" cmpd="sng" w="9525">
              <a:solidFill>
                <a:srgbClr val="595959"/>
              </a:solidFill>
              <a:prstDash val="solid"/>
              <a:round/>
              <a:headEnd len="sm" w="sm" type="none"/>
              <a:tailEnd len="sm" w="sm" type="none"/>
            </a:ln>
          </p:spPr>
        </p:cxnSp>
        <p:cxnSp>
          <p:nvCxnSpPr>
            <p:cNvPr id="695" name="Google Shape;695;p103"/>
            <p:cNvCxnSpPr/>
            <p:nvPr/>
          </p:nvCxnSpPr>
          <p:spPr>
            <a:xfrm flipH="1" rot="10800000">
              <a:off x="1562083" y="4492325"/>
              <a:ext cx="1342200" cy="315300"/>
            </a:xfrm>
            <a:prstGeom prst="straightConnector1">
              <a:avLst/>
            </a:prstGeom>
            <a:noFill/>
            <a:ln cap="flat" cmpd="sng" w="9525">
              <a:solidFill>
                <a:srgbClr val="595959"/>
              </a:solidFill>
              <a:prstDash val="solid"/>
              <a:round/>
              <a:headEnd len="sm" w="sm" type="none"/>
              <a:tailEnd len="sm" w="sm" type="none"/>
            </a:ln>
          </p:spPr>
        </p:cxnSp>
        <p:cxnSp>
          <p:nvCxnSpPr>
            <p:cNvPr id="696" name="Google Shape;696;p103"/>
            <p:cNvCxnSpPr/>
            <p:nvPr/>
          </p:nvCxnSpPr>
          <p:spPr>
            <a:xfrm>
              <a:off x="259558" y="4408000"/>
              <a:ext cx="1332000" cy="392100"/>
            </a:xfrm>
            <a:prstGeom prst="straightConnector1">
              <a:avLst/>
            </a:prstGeom>
            <a:noFill/>
            <a:ln cap="flat" cmpd="sng" w="9525">
              <a:solidFill>
                <a:srgbClr val="595959"/>
              </a:solidFill>
              <a:prstDash val="solid"/>
              <a:round/>
              <a:headEnd len="sm" w="sm" type="none"/>
              <a:tailEnd len="sm" w="sm" type="none"/>
            </a:ln>
          </p:spPr>
        </p:cxnSp>
        <p:cxnSp>
          <p:nvCxnSpPr>
            <p:cNvPr id="697" name="Google Shape;697;p103"/>
            <p:cNvCxnSpPr/>
            <p:nvPr/>
          </p:nvCxnSpPr>
          <p:spPr>
            <a:xfrm>
              <a:off x="-6867" y="3993550"/>
              <a:ext cx="273900" cy="407100"/>
            </a:xfrm>
            <a:prstGeom prst="straightConnector1">
              <a:avLst/>
            </a:prstGeom>
            <a:noFill/>
            <a:ln cap="flat" cmpd="sng" w="9525">
              <a:solidFill>
                <a:srgbClr val="595959"/>
              </a:solidFill>
              <a:prstDash val="solid"/>
              <a:round/>
              <a:headEnd len="sm" w="sm" type="none"/>
              <a:tailEnd len="sm" w="sm" type="none"/>
            </a:ln>
          </p:spPr>
        </p:cxnSp>
        <p:grpSp>
          <p:nvGrpSpPr>
            <p:cNvPr id="698" name="Google Shape;698;p103"/>
            <p:cNvGrpSpPr/>
            <p:nvPr/>
          </p:nvGrpSpPr>
          <p:grpSpPr>
            <a:xfrm flipH="1">
              <a:off x="1278333" y="4513075"/>
              <a:ext cx="581800" cy="582350"/>
              <a:chOff x="8064275" y="887850"/>
              <a:chExt cx="581800" cy="582350"/>
            </a:xfrm>
          </p:grpSpPr>
          <p:sp>
            <p:nvSpPr>
              <p:cNvPr id="699" name="Google Shape;699;p10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0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0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0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0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0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 name="Google Shape;705;p103"/>
            <p:cNvGrpSpPr/>
            <p:nvPr/>
          </p:nvGrpSpPr>
          <p:grpSpPr>
            <a:xfrm flipH="1">
              <a:off x="2747608" y="4340463"/>
              <a:ext cx="292025" cy="292575"/>
              <a:chOff x="7353050" y="316275"/>
              <a:chExt cx="292025" cy="292575"/>
            </a:xfrm>
          </p:grpSpPr>
          <p:sp>
            <p:nvSpPr>
              <p:cNvPr id="706" name="Google Shape;706;p10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0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0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0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0" name="Google Shape;710;p103"/>
            <p:cNvGrpSpPr/>
            <p:nvPr/>
          </p:nvGrpSpPr>
          <p:grpSpPr>
            <a:xfrm flipH="1">
              <a:off x="171308" y="4315025"/>
              <a:ext cx="175000" cy="175000"/>
              <a:chOff x="8792300" y="321275"/>
              <a:chExt cx="175000" cy="175000"/>
            </a:xfrm>
          </p:grpSpPr>
          <p:sp>
            <p:nvSpPr>
              <p:cNvPr id="711" name="Google Shape;711;p10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0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0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0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 name="Google Shape;715;p103"/>
            <p:cNvGrpSpPr/>
            <p:nvPr/>
          </p:nvGrpSpPr>
          <p:grpSpPr>
            <a:xfrm>
              <a:off x="3873197" y="4657550"/>
              <a:ext cx="293111" cy="293388"/>
              <a:chOff x="3164039" y="430875"/>
              <a:chExt cx="293111" cy="293388"/>
            </a:xfrm>
          </p:grpSpPr>
          <p:sp>
            <p:nvSpPr>
              <p:cNvPr id="716" name="Google Shape;716;p10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0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0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0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0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0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2" name="Google Shape;722;p103"/>
            <p:cNvGrpSpPr/>
            <p:nvPr/>
          </p:nvGrpSpPr>
          <p:grpSpPr>
            <a:xfrm flipH="1">
              <a:off x="242270" y="4142425"/>
              <a:ext cx="175013" cy="27000"/>
              <a:chOff x="5662375" y="212375"/>
              <a:chExt cx="175013" cy="27000"/>
            </a:xfrm>
          </p:grpSpPr>
          <p:sp>
            <p:nvSpPr>
              <p:cNvPr id="723" name="Google Shape;723;p10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0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0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26" name="Google Shape;726;p103"/>
            <p:cNvCxnSpPr/>
            <p:nvPr/>
          </p:nvCxnSpPr>
          <p:spPr>
            <a:xfrm rot="10800000">
              <a:off x="5995050" y="226600"/>
              <a:ext cx="1504500" cy="224700"/>
            </a:xfrm>
            <a:prstGeom prst="straightConnector1">
              <a:avLst/>
            </a:prstGeom>
            <a:noFill/>
            <a:ln cap="flat" cmpd="sng" w="9525">
              <a:solidFill>
                <a:srgbClr val="595959"/>
              </a:solidFill>
              <a:prstDash val="solid"/>
              <a:round/>
              <a:headEnd len="sm" w="sm" type="none"/>
              <a:tailEnd len="sm" w="sm" type="none"/>
            </a:ln>
          </p:spPr>
        </p:cxnSp>
        <p:cxnSp>
          <p:nvCxnSpPr>
            <p:cNvPr id="727" name="Google Shape;727;p103"/>
            <p:cNvCxnSpPr/>
            <p:nvPr/>
          </p:nvCxnSpPr>
          <p:spPr>
            <a:xfrm rot="10800000">
              <a:off x="7512925" y="457850"/>
              <a:ext cx="829500" cy="743400"/>
            </a:xfrm>
            <a:prstGeom prst="straightConnector1">
              <a:avLst/>
            </a:prstGeom>
            <a:noFill/>
            <a:ln cap="flat" cmpd="sng" w="9525">
              <a:solidFill>
                <a:srgbClr val="595959"/>
              </a:solidFill>
              <a:prstDash val="solid"/>
              <a:round/>
              <a:headEnd len="sm" w="sm" type="none"/>
              <a:tailEnd len="sm" w="sm" type="none"/>
            </a:ln>
          </p:spPr>
        </p:cxnSp>
        <p:cxnSp>
          <p:nvCxnSpPr>
            <p:cNvPr id="728" name="Google Shape;728;p103"/>
            <p:cNvCxnSpPr/>
            <p:nvPr/>
          </p:nvCxnSpPr>
          <p:spPr>
            <a:xfrm flipH="1">
              <a:off x="8348975" y="-6625"/>
              <a:ext cx="796500" cy="1188000"/>
            </a:xfrm>
            <a:prstGeom prst="straightConnector1">
              <a:avLst/>
            </a:prstGeom>
            <a:noFill/>
            <a:ln cap="flat" cmpd="sng" w="9525">
              <a:solidFill>
                <a:srgbClr val="595959"/>
              </a:solidFill>
              <a:prstDash val="solid"/>
              <a:round/>
              <a:headEnd len="sm" w="sm" type="none"/>
              <a:tailEnd len="sm" w="sm" type="none"/>
            </a:ln>
          </p:spPr>
        </p:cxnSp>
        <p:grpSp>
          <p:nvGrpSpPr>
            <p:cNvPr id="729" name="Google Shape;729;p103"/>
            <p:cNvGrpSpPr/>
            <p:nvPr/>
          </p:nvGrpSpPr>
          <p:grpSpPr>
            <a:xfrm>
              <a:off x="8064275" y="1040250"/>
              <a:ext cx="581800" cy="582350"/>
              <a:chOff x="8064275" y="887850"/>
              <a:chExt cx="581800" cy="582350"/>
            </a:xfrm>
          </p:grpSpPr>
          <p:sp>
            <p:nvSpPr>
              <p:cNvPr id="730" name="Google Shape;730;p10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0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0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0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0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0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6" name="Google Shape;736;p103"/>
            <p:cNvGrpSpPr/>
            <p:nvPr/>
          </p:nvGrpSpPr>
          <p:grpSpPr>
            <a:xfrm>
              <a:off x="7353050" y="316275"/>
              <a:ext cx="292025" cy="292575"/>
              <a:chOff x="7353050" y="316275"/>
              <a:chExt cx="292025" cy="292575"/>
            </a:xfrm>
          </p:grpSpPr>
          <p:sp>
            <p:nvSpPr>
              <p:cNvPr id="737" name="Google Shape;737;p10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0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0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0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 name="Google Shape;741;p103"/>
            <p:cNvGrpSpPr/>
            <p:nvPr/>
          </p:nvGrpSpPr>
          <p:grpSpPr>
            <a:xfrm>
              <a:off x="8792300" y="321275"/>
              <a:ext cx="175000" cy="175000"/>
              <a:chOff x="8792300" y="321275"/>
              <a:chExt cx="175000" cy="175000"/>
            </a:xfrm>
          </p:grpSpPr>
          <p:sp>
            <p:nvSpPr>
              <p:cNvPr id="742" name="Google Shape;742;p10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0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0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0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6" name="Google Shape;746;p103"/>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03"/>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03"/>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03"/>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03"/>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03"/>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2" name="Google Shape;752;p103"/>
            <p:cNvGrpSpPr/>
            <p:nvPr/>
          </p:nvGrpSpPr>
          <p:grpSpPr>
            <a:xfrm>
              <a:off x="8490050" y="170875"/>
              <a:ext cx="175013" cy="27000"/>
              <a:chOff x="5662375" y="212375"/>
              <a:chExt cx="175013" cy="27000"/>
            </a:xfrm>
          </p:grpSpPr>
          <p:sp>
            <p:nvSpPr>
              <p:cNvPr id="753" name="Google Shape;753;p10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0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0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 name="Google Shape;756;p103"/>
            <p:cNvGrpSpPr/>
            <p:nvPr/>
          </p:nvGrpSpPr>
          <p:grpSpPr>
            <a:xfrm>
              <a:off x="8678350" y="1658000"/>
              <a:ext cx="175013" cy="27000"/>
              <a:chOff x="5662375" y="212375"/>
              <a:chExt cx="175013" cy="27000"/>
            </a:xfrm>
          </p:grpSpPr>
          <p:sp>
            <p:nvSpPr>
              <p:cNvPr id="757" name="Google Shape;757;p10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0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0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60" name="Google Shape;760;p103"/>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61" name="Shape 761"/>
        <p:cNvGrpSpPr/>
        <p:nvPr/>
      </p:nvGrpSpPr>
      <p:grpSpPr>
        <a:xfrm>
          <a:off x="0" y="0"/>
          <a:ext cx="0" cy="0"/>
          <a:chOff x="0" y="0"/>
          <a:chExt cx="0" cy="0"/>
        </a:xfrm>
      </p:grpSpPr>
      <p:cxnSp>
        <p:nvCxnSpPr>
          <p:cNvPr id="762" name="Google Shape;762;p104"/>
          <p:cNvCxnSpPr/>
          <p:nvPr/>
        </p:nvCxnSpPr>
        <p:spPr>
          <a:xfrm>
            <a:off x="590450" y="4340600"/>
            <a:ext cx="670200" cy="423000"/>
          </a:xfrm>
          <a:prstGeom prst="straightConnector1">
            <a:avLst/>
          </a:prstGeom>
          <a:noFill/>
          <a:ln cap="flat" cmpd="sng" w="9525">
            <a:solidFill>
              <a:schemeClr val="dk1"/>
            </a:solidFill>
            <a:prstDash val="solid"/>
            <a:round/>
            <a:headEnd len="sm" w="sm" type="none"/>
            <a:tailEnd len="sm" w="sm" type="none"/>
          </a:ln>
        </p:spPr>
      </p:cxnSp>
      <p:sp>
        <p:nvSpPr>
          <p:cNvPr id="763" name="Google Shape;763;p104"/>
          <p:cNvSpPr txBox="1"/>
          <p:nvPr>
            <p:ph type="title"/>
          </p:nvPr>
        </p:nvSpPr>
        <p:spPr>
          <a:xfrm>
            <a:off x="2208175" y="342775"/>
            <a:ext cx="472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764" name="Google Shape;764;p104"/>
          <p:cNvCxnSpPr/>
          <p:nvPr/>
        </p:nvCxnSpPr>
        <p:spPr>
          <a:xfrm flipH="1" rot="10800000">
            <a:off x="0" y="4332550"/>
            <a:ext cx="590700" cy="663900"/>
          </a:xfrm>
          <a:prstGeom prst="straightConnector1">
            <a:avLst/>
          </a:prstGeom>
          <a:noFill/>
          <a:ln cap="flat" cmpd="sng" w="9525">
            <a:solidFill>
              <a:schemeClr val="dk1"/>
            </a:solidFill>
            <a:prstDash val="solid"/>
            <a:round/>
            <a:headEnd len="sm" w="sm" type="none"/>
            <a:tailEnd len="sm" w="sm" type="none"/>
          </a:ln>
        </p:spPr>
      </p:cxnSp>
      <p:grpSp>
        <p:nvGrpSpPr>
          <p:cNvPr id="765" name="Google Shape;765;p104"/>
          <p:cNvGrpSpPr/>
          <p:nvPr/>
        </p:nvGrpSpPr>
        <p:grpSpPr>
          <a:xfrm flipH="1">
            <a:off x="431725" y="4183775"/>
            <a:ext cx="292025" cy="292575"/>
            <a:chOff x="7353050" y="316275"/>
            <a:chExt cx="292025" cy="292575"/>
          </a:xfrm>
        </p:grpSpPr>
        <p:sp>
          <p:nvSpPr>
            <p:cNvPr id="766" name="Google Shape;766;p10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0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0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0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 name="Google Shape;770;p104"/>
          <p:cNvGrpSpPr/>
          <p:nvPr/>
        </p:nvGrpSpPr>
        <p:grpSpPr>
          <a:xfrm>
            <a:off x="1075789" y="4604675"/>
            <a:ext cx="293111" cy="293388"/>
            <a:chOff x="3164039" y="430875"/>
            <a:chExt cx="293111" cy="293388"/>
          </a:xfrm>
        </p:grpSpPr>
        <p:sp>
          <p:nvSpPr>
            <p:cNvPr id="771" name="Google Shape;771;p10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0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0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0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0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0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77" name="Google Shape;777;p104"/>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778" name="Google Shape;778;p104"/>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779" name="Google Shape;779;p104"/>
          <p:cNvGrpSpPr/>
          <p:nvPr/>
        </p:nvGrpSpPr>
        <p:grpSpPr>
          <a:xfrm>
            <a:off x="8064275" y="526925"/>
            <a:ext cx="581800" cy="582350"/>
            <a:chOff x="8064275" y="887850"/>
            <a:chExt cx="581800" cy="582350"/>
          </a:xfrm>
        </p:grpSpPr>
        <p:sp>
          <p:nvSpPr>
            <p:cNvPr id="780" name="Google Shape;780;p10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0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0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0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0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0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 name="Google Shape;786;p104"/>
          <p:cNvGrpSpPr/>
          <p:nvPr/>
        </p:nvGrpSpPr>
        <p:grpSpPr>
          <a:xfrm>
            <a:off x="7033875" y="170875"/>
            <a:ext cx="292025" cy="292575"/>
            <a:chOff x="7353050" y="316275"/>
            <a:chExt cx="292025" cy="292575"/>
          </a:xfrm>
        </p:grpSpPr>
        <p:sp>
          <p:nvSpPr>
            <p:cNvPr id="787" name="Google Shape;787;p10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0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0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0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1" name="Google Shape;791;p104"/>
          <p:cNvGrpSpPr/>
          <p:nvPr/>
        </p:nvGrpSpPr>
        <p:grpSpPr>
          <a:xfrm>
            <a:off x="8757950" y="229650"/>
            <a:ext cx="175000" cy="175000"/>
            <a:chOff x="8792300" y="321275"/>
            <a:chExt cx="175000" cy="175000"/>
          </a:xfrm>
        </p:grpSpPr>
        <p:sp>
          <p:nvSpPr>
            <p:cNvPr id="792" name="Google Shape;792;p10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0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0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0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6" name="Google Shape;796;p104"/>
          <p:cNvGrpSpPr/>
          <p:nvPr/>
        </p:nvGrpSpPr>
        <p:grpSpPr>
          <a:xfrm>
            <a:off x="8490050" y="170875"/>
            <a:ext cx="175013" cy="27000"/>
            <a:chOff x="5662375" y="212375"/>
            <a:chExt cx="175013" cy="27000"/>
          </a:xfrm>
        </p:grpSpPr>
        <p:sp>
          <p:nvSpPr>
            <p:cNvPr id="797" name="Google Shape;797;p10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0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0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0" name="Google Shape;800;p104"/>
          <p:cNvGrpSpPr/>
          <p:nvPr/>
        </p:nvGrpSpPr>
        <p:grpSpPr>
          <a:xfrm>
            <a:off x="7916350" y="1124600"/>
            <a:ext cx="175013" cy="27000"/>
            <a:chOff x="5662375" y="212375"/>
            <a:chExt cx="175013" cy="27000"/>
          </a:xfrm>
        </p:grpSpPr>
        <p:sp>
          <p:nvSpPr>
            <p:cNvPr id="801" name="Google Shape;801;p10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0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0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04"/>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05" name="Google Shape;805;p104"/>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06" name="Google Shape;806;p104"/>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07" name="Google Shape;807;p104"/>
          <p:cNvSpPr txBox="1"/>
          <p:nvPr>
            <p:ph idx="4" type="subTitle"/>
          </p:nvPr>
        </p:nvSpPr>
        <p:spPr>
          <a:xfrm>
            <a:off x="6217920" y="2139696"/>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p:txBody>
      </p:sp>
      <p:sp>
        <p:nvSpPr>
          <p:cNvPr id="808" name="Google Shape;808;p104"/>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09" name="Google Shape;809;p104"/>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810" name="Shape 810"/>
        <p:cNvGrpSpPr/>
        <p:nvPr/>
      </p:nvGrpSpPr>
      <p:grpSpPr>
        <a:xfrm>
          <a:off x="0" y="0"/>
          <a:ext cx="0" cy="0"/>
          <a:chOff x="0" y="0"/>
          <a:chExt cx="0" cy="0"/>
        </a:xfrm>
      </p:grpSpPr>
      <p:sp>
        <p:nvSpPr>
          <p:cNvPr id="811" name="Google Shape;811;p105"/>
          <p:cNvSpPr txBox="1"/>
          <p:nvPr>
            <p:ph type="title"/>
          </p:nvPr>
        </p:nvSpPr>
        <p:spPr>
          <a:xfrm>
            <a:off x="3090672" y="338328"/>
            <a:ext cx="29628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12" name="Google Shape;812;p105"/>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13" name="Google Shape;813;p105"/>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14" name="Google Shape;814;p105"/>
          <p:cNvSpPr txBox="1"/>
          <p:nvPr>
            <p:ph idx="3" type="subTitle"/>
          </p:nvPr>
        </p:nvSpPr>
        <p:spPr>
          <a:xfrm>
            <a:off x="3689552"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15" name="Google Shape;815;p105"/>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9pPr>
          </a:lstStyle>
          <a:p/>
        </p:txBody>
      </p:sp>
      <p:sp>
        <p:nvSpPr>
          <p:cNvPr id="816" name="Google Shape;816;p105"/>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17" name="Google Shape;817;p105"/>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18" name="Google Shape;818;p105"/>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19" name="Google Shape;819;p105"/>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20" name="Google Shape;820;p105"/>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1" name="Google Shape;821;p105"/>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22" name="Google Shape;822;p105"/>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3" name="Google Shape;823;p105"/>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824" name="Google Shape;824;p105"/>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825" name="Google Shape;825;p105"/>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826" name="Google Shape;826;p105"/>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827" name="Google Shape;827;p105"/>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828" name="Google Shape;828;p105"/>
          <p:cNvGrpSpPr/>
          <p:nvPr/>
        </p:nvGrpSpPr>
        <p:grpSpPr>
          <a:xfrm flipH="1">
            <a:off x="1278333" y="4513075"/>
            <a:ext cx="581800" cy="582350"/>
            <a:chOff x="8064275" y="887850"/>
            <a:chExt cx="581800" cy="582350"/>
          </a:xfrm>
        </p:grpSpPr>
        <p:sp>
          <p:nvSpPr>
            <p:cNvPr id="829" name="Google Shape;829;p10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0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0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0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0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0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5" name="Google Shape;835;p105"/>
          <p:cNvGrpSpPr/>
          <p:nvPr/>
        </p:nvGrpSpPr>
        <p:grpSpPr>
          <a:xfrm flipH="1">
            <a:off x="2747608" y="4340463"/>
            <a:ext cx="292025" cy="292575"/>
            <a:chOff x="7353050" y="316275"/>
            <a:chExt cx="292025" cy="292575"/>
          </a:xfrm>
        </p:grpSpPr>
        <p:sp>
          <p:nvSpPr>
            <p:cNvPr id="836" name="Google Shape;836;p10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0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0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0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 name="Google Shape;840;p105"/>
          <p:cNvGrpSpPr/>
          <p:nvPr/>
        </p:nvGrpSpPr>
        <p:grpSpPr>
          <a:xfrm flipH="1">
            <a:off x="171308" y="4315025"/>
            <a:ext cx="175000" cy="175000"/>
            <a:chOff x="8792300" y="321275"/>
            <a:chExt cx="175000" cy="175000"/>
          </a:xfrm>
        </p:grpSpPr>
        <p:sp>
          <p:nvSpPr>
            <p:cNvPr id="841" name="Google Shape;841;p10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0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0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0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5" name="Google Shape;845;p105"/>
          <p:cNvGrpSpPr/>
          <p:nvPr/>
        </p:nvGrpSpPr>
        <p:grpSpPr>
          <a:xfrm>
            <a:off x="3873197" y="4657550"/>
            <a:ext cx="293111" cy="293388"/>
            <a:chOff x="3164039" y="430875"/>
            <a:chExt cx="293111" cy="293388"/>
          </a:xfrm>
        </p:grpSpPr>
        <p:sp>
          <p:nvSpPr>
            <p:cNvPr id="846" name="Google Shape;846;p10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0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0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0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0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0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2" name="Google Shape;852;p105"/>
          <p:cNvGrpSpPr/>
          <p:nvPr/>
        </p:nvGrpSpPr>
        <p:grpSpPr>
          <a:xfrm flipH="1">
            <a:off x="242270" y="4142425"/>
            <a:ext cx="175013" cy="27000"/>
            <a:chOff x="5662375" y="212375"/>
            <a:chExt cx="175013" cy="27000"/>
          </a:xfrm>
        </p:grpSpPr>
        <p:sp>
          <p:nvSpPr>
            <p:cNvPr id="853" name="Google Shape;853;p10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0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0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56" name="Google Shape;856;p105"/>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857" name="Google Shape;857;p105"/>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858" name="Google Shape;858;p105"/>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859" name="Google Shape;859;p105"/>
          <p:cNvGrpSpPr/>
          <p:nvPr/>
        </p:nvGrpSpPr>
        <p:grpSpPr>
          <a:xfrm>
            <a:off x="8064275" y="1040250"/>
            <a:ext cx="581800" cy="582350"/>
            <a:chOff x="8064275" y="887850"/>
            <a:chExt cx="581800" cy="582350"/>
          </a:xfrm>
        </p:grpSpPr>
        <p:sp>
          <p:nvSpPr>
            <p:cNvPr id="860" name="Google Shape;860;p10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0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0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0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0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0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6" name="Google Shape;866;p105"/>
          <p:cNvGrpSpPr/>
          <p:nvPr/>
        </p:nvGrpSpPr>
        <p:grpSpPr>
          <a:xfrm>
            <a:off x="7353050" y="316275"/>
            <a:ext cx="292025" cy="292575"/>
            <a:chOff x="7353050" y="316275"/>
            <a:chExt cx="292025" cy="292575"/>
          </a:xfrm>
        </p:grpSpPr>
        <p:sp>
          <p:nvSpPr>
            <p:cNvPr id="867" name="Google Shape;867;p10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0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0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0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 name="Google Shape;871;p105"/>
          <p:cNvGrpSpPr/>
          <p:nvPr/>
        </p:nvGrpSpPr>
        <p:grpSpPr>
          <a:xfrm>
            <a:off x="8792300" y="321275"/>
            <a:ext cx="175000" cy="175000"/>
            <a:chOff x="8792300" y="321275"/>
            <a:chExt cx="175000" cy="175000"/>
          </a:xfrm>
        </p:grpSpPr>
        <p:sp>
          <p:nvSpPr>
            <p:cNvPr id="872" name="Google Shape;872;p10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0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0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0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6" name="Google Shape;876;p105"/>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05"/>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05"/>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05"/>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05"/>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05"/>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2" name="Google Shape;882;p105"/>
          <p:cNvGrpSpPr/>
          <p:nvPr/>
        </p:nvGrpSpPr>
        <p:grpSpPr>
          <a:xfrm>
            <a:off x="8490050" y="170875"/>
            <a:ext cx="175013" cy="27000"/>
            <a:chOff x="5662375" y="212375"/>
            <a:chExt cx="175013" cy="27000"/>
          </a:xfrm>
        </p:grpSpPr>
        <p:sp>
          <p:nvSpPr>
            <p:cNvPr id="883" name="Google Shape;883;p10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0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0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6" name="Google Shape;886;p105"/>
          <p:cNvGrpSpPr/>
          <p:nvPr/>
        </p:nvGrpSpPr>
        <p:grpSpPr>
          <a:xfrm>
            <a:off x="8678350" y="1658000"/>
            <a:ext cx="175013" cy="27000"/>
            <a:chOff x="5662375" y="212375"/>
            <a:chExt cx="175013" cy="27000"/>
          </a:xfrm>
        </p:grpSpPr>
        <p:sp>
          <p:nvSpPr>
            <p:cNvPr id="887" name="Google Shape;887;p10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0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0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890" name="Shape 890"/>
        <p:cNvGrpSpPr/>
        <p:nvPr/>
      </p:nvGrpSpPr>
      <p:grpSpPr>
        <a:xfrm>
          <a:off x="0" y="0"/>
          <a:ext cx="0" cy="0"/>
          <a:chOff x="0" y="0"/>
          <a:chExt cx="0" cy="0"/>
        </a:xfrm>
      </p:grpSpPr>
      <p:sp>
        <p:nvSpPr>
          <p:cNvPr id="891" name="Google Shape;891;p106"/>
          <p:cNvSpPr txBox="1"/>
          <p:nvPr>
            <p:ph type="title"/>
          </p:nvPr>
        </p:nvSpPr>
        <p:spPr>
          <a:xfrm>
            <a:off x="2962656" y="338328"/>
            <a:ext cx="3218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892" name="Google Shape;892;p106"/>
          <p:cNvGrpSpPr/>
          <p:nvPr/>
        </p:nvGrpSpPr>
        <p:grpSpPr>
          <a:xfrm>
            <a:off x="261711" y="-1158"/>
            <a:ext cx="8550327" cy="3981600"/>
            <a:chOff x="261711" y="-1158"/>
            <a:chExt cx="8550327" cy="3981600"/>
          </a:xfrm>
        </p:grpSpPr>
        <p:cxnSp>
          <p:nvCxnSpPr>
            <p:cNvPr id="893" name="Google Shape;893;p106"/>
            <p:cNvCxnSpPr/>
            <p:nvPr/>
          </p:nvCxnSpPr>
          <p:spPr>
            <a:xfrm>
              <a:off x="515925" y="-1158"/>
              <a:ext cx="0" cy="3981600"/>
            </a:xfrm>
            <a:prstGeom prst="straightConnector1">
              <a:avLst/>
            </a:prstGeom>
            <a:noFill/>
            <a:ln cap="flat" cmpd="sng" w="9525">
              <a:solidFill>
                <a:schemeClr val="dk2"/>
              </a:solidFill>
              <a:prstDash val="solid"/>
              <a:round/>
              <a:headEnd len="sm" w="sm" type="none"/>
              <a:tailEnd len="sm" w="sm" type="none"/>
            </a:ln>
          </p:spPr>
        </p:cxnSp>
        <p:cxnSp>
          <p:nvCxnSpPr>
            <p:cNvPr id="894" name="Google Shape;894;p106"/>
            <p:cNvCxnSpPr/>
            <p:nvPr/>
          </p:nvCxnSpPr>
          <p:spPr>
            <a:xfrm>
              <a:off x="8666025" y="-1158"/>
              <a:ext cx="0" cy="1902000"/>
            </a:xfrm>
            <a:prstGeom prst="straightConnector1">
              <a:avLst/>
            </a:prstGeom>
            <a:noFill/>
            <a:ln cap="flat" cmpd="sng" w="9525">
              <a:solidFill>
                <a:schemeClr val="dk2"/>
              </a:solidFill>
              <a:prstDash val="solid"/>
              <a:round/>
              <a:headEnd len="sm" w="sm" type="none"/>
              <a:tailEnd len="sm" w="sm" type="none"/>
            </a:ln>
          </p:spPr>
        </p:cxnSp>
        <p:grpSp>
          <p:nvGrpSpPr>
            <p:cNvPr id="895" name="Google Shape;895;p106"/>
            <p:cNvGrpSpPr/>
            <p:nvPr/>
          </p:nvGrpSpPr>
          <p:grpSpPr>
            <a:xfrm rot="10800000">
              <a:off x="343275" y="3300779"/>
              <a:ext cx="344736" cy="345385"/>
              <a:chOff x="7353050" y="316275"/>
              <a:chExt cx="292025" cy="292575"/>
            </a:xfrm>
          </p:grpSpPr>
          <p:sp>
            <p:nvSpPr>
              <p:cNvPr id="896" name="Google Shape;896;p10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0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0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0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0" name="Google Shape;900;p106"/>
            <p:cNvGrpSpPr/>
            <p:nvPr/>
          </p:nvGrpSpPr>
          <p:grpSpPr>
            <a:xfrm rot="10800000">
              <a:off x="8520013" y="714742"/>
              <a:ext cx="292025" cy="292575"/>
              <a:chOff x="7353050" y="316275"/>
              <a:chExt cx="292025" cy="292575"/>
            </a:xfrm>
          </p:grpSpPr>
          <p:sp>
            <p:nvSpPr>
              <p:cNvPr id="901" name="Google Shape;901;p10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0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0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0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5" name="Google Shape;905;p106"/>
            <p:cNvGrpSpPr/>
            <p:nvPr/>
          </p:nvGrpSpPr>
          <p:grpSpPr>
            <a:xfrm rot="10800000">
              <a:off x="261711" y="465077"/>
              <a:ext cx="507562" cy="507984"/>
              <a:chOff x="8064275" y="887850"/>
              <a:chExt cx="581800" cy="582350"/>
            </a:xfrm>
          </p:grpSpPr>
          <p:sp>
            <p:nvSpPr>
              <p:cNvPr id="906" name="Google Shape;906;p10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0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0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0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0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0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12" name="Google Shape;912;p106"/>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13" name="Google Shape;913;p106"/>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914" name="Google Shape;914;p106"/>
          <p:cNvSpPr txBox="1"/>
          <p:nvPr>
            <p:ph idx="3" type="subTitle"/>
          </p:nvPr>
        </p:nvSpPr>
        <p:spPr>
          <a:xfrm>
            <a:off x="1408175" y="2309476"/>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15" name="Google Shape;915;p106"/>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916" name="Google Shape;916;p106"/>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17" name="Google Shape;917;p106"/>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918" name="Shape 918"/>
        <p:cNvGrpSpPr/>
        <p:nvPr/>
      </p:nvGrpSpPr>
      <p:grpSpPr>
        <a:xfrm>
          <a:off x="0" y="0"/>
          <a:ext cx="0" cy="0"/>
          <a:chOff x="0" y="0"/>
          <a:chExt cx="0" cy="0"/>
        </a:xfrm>
      </p:grpSpPr>
      <p:cxnSp>
        <p:nvCxnSpPr>
          <p:cNvPr id="919" name="Google Shape;919;p107"/>
          <p:cNvCxnSpPr/>
          <p:nvPr/>
        </p:nvCxnSpPr>
        <p:spPr>
          <a:xfrm>
            <a:off x="590450" y="4340600"/>
            <a:ext cx="670200" cy="423000"/>
          </a:xfrm>
          <a:prstGeom prst="straightConnector1">
            <a:avLst/>
          </a:prstGeom>
          <a:noFill/>
          <a:ln cap="flat" cmpd="sng" w="9525">
            <a:solidFill>
              <a:schemeClr val="dk2"/>
            </a:solidFill>
            <a:prstDash val="solid"/>
            <a:round/>
            <a:headEnd len="sm" w="sm" type="none"/>
            <a:tailEnd len="sm" w="sm" type="none"/>
          </a:ln>
        </p:spPr>
      </p:cxnSp>
      <p:sp>
        <p:nvSpPr>
          <p:cNvPr id="920" name="Google Shape;920;p107"/>
          <p:cNvSpPr txBox="1"/>
          <p:nvPr>
            <p:ph type="title"/>
          </p:nvPr>
        </p:nvSpPr>
        <p:spPr>
          <a:xfrm>
            <a:off x="2208175" y="342775"/>
            <a:ext cx="472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921" name="Google Shape;921;p107"/>
          <p:cNvCxnSpPr/>
          <p:nvPr/>
        </p:nvCxnSpPr>
        <p:spPr>
          <a:xfrm flipH="1" rot="10800000">
            <a:off x="0" y="4332550"/>
            <a:ext cx="590700" cy="663900"/>
          </a:xfrm>
          <a:prstGeom prst="straightConnector1">
            <a:avLst/>
          </a:prstGeom>
          <a:noFill/>
          <a:ln cap="flat" cmpd="sng" w="9525">
            <a:solidFill>
              <a:schemeClr val="dk2"/>
            </a:solidFill>
            <a:prstDash val="solid"/>
            <a:round/>
            <a:headEnd len="sm" w="sm" type="none"/>
            <a:tailEnd len="sm" w="sm" type="none"/>
          </a:ln>
        </p:spPr>
      </p:cxnSp>
      <p:grpSp>
        <p:nvGrpSpPr>
          <p:cNvPr id="922" name="Google Shape;922;p107"/>
          <p:cNvGrpSpPr/>
          <p:nvPr/>
        </p:nvGrpSpPr>
        <p:grpSpPr>
          <a:xfrm flipH="1">
            <a:off x="431725" y="4183775"/>
            <a:ext cx="292025" cy="292575"/>
            <a:chOff x="7353050" y="316275"/>
            <a:chExt cx="292025" cy="292575"/>
          </a:xfrm>
        </p:grpSpPr>
        <p:sp>
          <p:nvSpPr>
            <p:cNvPr id="923" name="Google Shape;923;p10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0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0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0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7" name="Google Shape;927;p107"/>
          <p:cNvGrpSpPr/>
          <p:nvPr/>
        </p:nvGrpSpPr>
        <p:grpSpPr>
          <a:xfrm>
            <a:off x="1075789" y="4604675"/>
            <a:ext cx="293111" cy="293388"/>
            <a:chOff x="3164039" y="430875"/>
            <a:chExt cx="293111" cy="293388"/>
          </a:xfrm>
        </p:grpSpPr>
        <p:sp>
          <p:nvSpPr>
            <p:cNvPr id="928" name="Google Shape;928;p10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0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0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0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0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0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34" name="Google Shape;934;p107"/>
          <p:cNvCxnSpPr/>
          <p:nvPr/>
        </p:nvCxnSpPr>
        <p:spPr>
          <a:xfrm rot="10800000">
            <a:off x="7196975" y="2951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935" name="Google Shape;935;p107"/>
          <p:cNvCxnSpPr/>
          <p:nvPr/>
        </p:nvCxnSpPr>
        <p:spPr>
          <a:xfrm flipH="1">
            <a:off x="8354075" y="-66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936" name="Google Shape;936;p107"/>
          <p:cNvGrpSpPr/>
          <p:nvPr/>
        </p:nvGrpSpPr>
        <p:grpSpPr>
          <a:xfrm>
            <a:off x="8064275" y="526925"/>
            <a:ext cx="581800" cy="582350"/>
            <a:chOff x="8064275" y="887850"/>
            <a:chExt cx="581800" cy="582350"/>
          </a:xfrm>
        </p:grpSpPr>
        <p:sp>
          <p:nvSpPr>
            <p:cNvPr id="937" name="Google Shape;937;p10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0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0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0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0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0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 name="Google Shape;943;p107"/>
          <p:cNvGrpSpPr/>
          <p:nvPr/>
        </p:nvGrpSpPr>
        <p:grpSpPr>
          <a:xfrm>
            <a:off x="7033875" y="170875"/>
            <a:ext cx="292025" cy="292575"/>
            <a:chOff x="7353050" y="316275"/>
            <a:chExt cx="292025" cy="292575"/>
          </a:xfrm>
        </p:grpSpPr>
        <p:sp>
          <p:nvSpPr>
            <p:cNvPr id="944" name="Google Shape;944;p10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0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0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0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8" name="Google Shape;948;p107"/>
          <p:cNvGrpSpPr/>
          <p:nvPr/>
        </p:nvGrpSpPr>
        <p:grpSpPr>
          <a:xfrm>
            <a:off x="8757950" y="229650"/>
            <a:ext cx="175000" cy="175000"/>
            <a:chOff x="8792300" y="321275"/>
            <a:chExt cx="175000" cy="175000"/>
          </a:xfrm>
        </p:grpSpPr>
        <p:sp>
          <p:nvSpPr>
            <p:cNvPr id="949" name="Google Shape;949;p10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0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0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0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3" name="Google Shape;953;p107"/>
          <p:cNvGrpSpPr/>
          <p:nvPr/>
        </p:nvGrpSpPr>
        <p:grpSpPr>
          <a:xfrm>
            <a:off x="8490050" y="170875"/>
            <a:ext cx="175013" cy="27000"/>
            <a:chOff x="5662375" y="212375"/>
            <a:chExt cx="175013" cy="27000"/>
          </a:xfrm>
        </p:grpSpPr>
        <p:sp>
          <p:nvSpPr>
            <p:cNvPr id="954" name="Google Shape;954;p10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0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0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 name="Google Shape;957;p107"/>
          <p:cNvGrpSpPr/>
          <p:nvPr/>
        </p:nvGrpSpPr>
        <p:grpSpPr>
          <a:xfrm>
            <a:off x="7916350" y="1124600"/>
            <a:ext cx="175013" cy="27000"/>
            <a:chOff x="5662375" y="212375"/>
            <a:chExt cx="175013" cy="27000"/>
          </a:xfrm>
        </p:grpSpPr>
        <p:sp>
          <p:nvSpPr>
            <p:cNvPr id="958" name="Google Shape;958;p10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0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0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1" name="Google Shape;961;p107"/>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62" name="Google Shape;962;p107"/>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63" name="Google Shape;963;p107"/>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64" name="Google Shape;964;p107"/>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965" name="Google Shape;965;p107"/>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966" name="Google Shape;966;p107"/>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7" name="Shape 967"/>
        <p:cNvGrpSpPr/>
        <p:nvPr/>
      </p:nvGrpSpPr>
      <p:grpSpPr>
        <a:xfrm>
          <a:off x="0" y="0"/>
          <a:ext cx="0" cy="0"/>
          <a:chOff x="0" y="0"/>
          <a:chExt cx="0" cy="0"/>
        </a:xfrm>
      </p:grpSpPr>
      <p:grpSp>
        <p:nvGrpSpPr>
          <p:cNvPr id="968" name="Google Shape;968;p108"/>
          <p:cNvGrpSpPr/>
          <p:nvPr/>
        </p:nvGrpSpPr>
        <p:grpSpPr>
          <a:xfrm rot="10800000">
            <a:off x="1954823" y="1124844"/>
            <a:ext cx="5234354" cy="3069144"/>
            <a:chOff x="1098425" y="237675"/>
            <a:chExt cx="5358675" cy="5174750"/>
          </a:xfrm>
        </p:grpSpPr>
        <p:sp>
          <p:nvSpPr>
            <p:cNvPr id="969" name="Google Shape;969;p108"/>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08"/>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08"/>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2" name="Google Shape;972;p108"/>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973" name="Google Shape;973;p108"/>
          <p:cNvCxnSpPr/>
          <p:nvPr/>
        </p:nvCxnSpPr>
        <p:spPr>
          <a:xfrm rot="5400000">
            <a:off x="7269708" y="3324550"/>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974" name="Google Shape;974;p108"/>
          <p:cNvCxnSpPr/>
          <p:nvPr/>
        </p:nvCxnSpPr>
        <p:spPr>
          <a:xfrm flipH="1" rot="-5400000">
            <a:off x="7181408" y="2082400"/>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975" name="Google Shape;975;p108"/>
          <p:cNvCxnSpPr/>
          <p:nvPr/>
        </p:nvCxnSpPr>
        <p:spPr>
          <a:xfrm rot="5400000">
            <a:off x="7232433" y="736375"/>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976" name="Google Shape;976;p108"/>
          <p:cNvCxnSpPr/>
          <p:nvPr/>
        </p:nvCxnSpPr>
        <p:spPr>
          <a:xfrm rot="5400000">
            <a:off x="8168433" y="-6660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977" name="Google Shape;977;p108"/>
          <p:cNvGrpSpPr/>
          <p:nvPr/>
        </p:nvGrpSpPr>
        <p:grpSpPr>
          <a:xfrm flipH="1" rot="5400000">
            <a:off x="7407333" y="1284925"/>
            <a:ext cx="581800" cy="582350"/>
            <a:chOff x="8064275" y="887850"/>
            <a:chExt cx="581800" cy="582350"/>
          </a:xfrm>
        </p:grpSpPr>
        <p:sp>
          <p:nvSpPr>
            <p:cNvPr id="978" name="Google Shape;978;p10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0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0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0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0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0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4" name="Google Shape;984;p108"/>
          <p:cNvGrpSpPr/>
          <p:nvPr/>
        </p:nvGrpSpPr>
        <p:grpSpPr>
          <a:xfrm flipH="1" rot="5400000">
            <a:off x="7869720" y="2754200"/>
            <a:ext cx="292025" cy="292575"/>
            <a:chOff x="7353050" y="316275"/>
            <a:chExt cx="292025" cy="292575"/>
          </a:xfrm>
        </p:grpSpPr>
        <p:sp>
          <p:nvSpPr>
            <p:cNvPr id="985" name="Google Shape;985;p10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0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0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0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9" name="Google Shape;989;p108"/>
          <p:cNvGrpSpPr/>
          <p:nvPr/>
        </p:nvGrpSpPr>
        <p:grpSpPr>
          <a:xfrm flipH="1" rot="5400000">
            <a:off x="8012458" y="178175"/>
            <a:ext cx="175000" cy="175000"/>
            <a:chOff x="8792300" y="321275"/>
            <a:chExt cx="175000" cy="175000"/>
          </a:xfrm>
        </p:grpSpPr>
        <p:sp>
          <p:nvSpPr>
            <p:cNvPr id="990" name="Google Shape;990;p10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0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0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0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4" name="Google Shape;994;p108"/>
          <p:cNvGrpSpPr/>
          <p:nvPr/>
        </p:nvGrpSpPr>
        <p:grpSpPr>
          <a:xfrm rot="5400000">
            <a:off x="7551683" y="3879926"/>
            <a:ext cx="293111" cy="293388"/>
            <a:chOff x="3164039" y="430875"/>
            <a:chExt cx="293111" cy="293388"/>
          </a:xfrm>
        </p:grpSpPr>
        <p:sp>
          <p:nvSpPr>
            <p:cNvPr id="995" name="Google Shape;995;p10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0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0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0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0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0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1" name="Google Shape;1001;p108"/>
          <p:cNvGrpSpPr/>
          <p:nvPr/>
        </p:nvGrpSpPr>
        <p:grpSpPr>
          <a:xfrm flipH="1" rot="5400000">
            <a:off x="8259052" y="323144"/>
            <a:ext cx="175013" cy="27000"/>
            <a:chOff x="5662375" y="212375"/>
            <a:chExt cx="175013" cy="27000"/>
          </a:xfrm>
        </p:grpSpPr>
        <p:sp>
          <p:nvSpPr>
            <p:cNvPr id="1002" name="Google Shape;1002;p10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0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0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05" name="Google Shape;1005;p108"/>
          <p:cNvCxnSpPr/>
          <p:nvPr/>
        </p:nvCxnSpPr>
        <p:spPr>
          <a:xfrm flipH="1" rot="5400000">
            <a:off x="740850" y="25983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1006" name="Google Shape;1006;p108"/>
          <p:cNvCxnSpPr/>
          <p:nvPr/>
        </p:nvCxnSpPr>
        <p:spPr>
          <a:xfrm rot="-5400000">
            <a:off x="847100" y="355400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007" name="Google Shape;1007;p108"/>
          <p:cNvCxnSpPr/>
          <p:nvPr/>
        </p:nvCxnSpPr>
        <p:spPr>
          <a:xfrm flipH="1" rot="5400000">
            <a:off x="1105775" y="415125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008" name="Google Shape;1008;p108"/>
          <p:cNvGrpSpPr/>
          <p:nvPr/>
        </p:nvGrpSpPr>
        <p:grpSpPr>
          <a:xfrm rot="5400000">
            <a:off x="621475" y="4062025"/>
            <a:ext cx="581800" cy="582350"/>
            <a:chOff x="8064275" y="887850"/>
            <a:chExt cx="581800" cy="582350"/>
          </a:xfrm>
        </p:grpSpPr>
        <p:sp>
          <p:nvSpPr>
            <p:cNvPr id="1009" name="Google Shape;1009;p10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0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0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0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0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0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5" name="Google Shape;1015;p108"/>
          <p:cNvGrpSpPr/>
          <p:nvPr/>
        </p:nvGrpSpPr>
        <p:grpSpPr>
          <a:xfrm rot="5400000">
            <a:off x="1482825" y="3350800"/>
            <a:ext cx="292025" cy="292575"/>
            <a:chOff x="7353050" y="316275"/>
            <a:chExt cx="292025" cy="292575"/>
          </a:xfrm>
        </p:grpSpPr>
        <p:sp>
          <p:nvSpPr>
            <p:cNvPr id="1016" name="Google Shape;1016;p10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0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0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0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0" name="Google Shape;1020;p108"/>
          <p:cNvGrpSpPr/>
          <p:nvPr/>
        </p:nvGrpSpPr>
        <p:grpSpPr>
          <a:xfrm rot="5400000">
            <a:off x="1595125" y="4790325"/>
            <a:ext cx="175000" cy="175000"/>
            <a:chOff x="8792300" y="321275"/>
            <a:chExt cx="175000" cy="175000"/>
          </a:xfrm>
        </p:grpSpPr>
        <p:sp>
          <p:nvSpPr>
            <p:cNvPr id="1021" name="Google Shape;1021;p10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0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0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0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5" name="Google Shape;1025;p108"/>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08"/>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08"/>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08"/>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08"/>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08"/>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1" name="Google Shape;1031;p108"/>
          <p:cNvGrpSpPr/>
          <p:nvPr/>
        </p:nvGrpSpPr>
        <p:grpSpPr>
          <a:xfrm rot="5400000">
            <a:off x="1701119" y="1515381"/>
            <a:ext cx="175013" cy="27000"/>
            <a:chOff x="5662375" y="212375"/>
            <a:chExt cx="175013" cy="27000"/>
          </a:xfrm>
        </p:grpSpPr>
        <p:sp>
          <p:nvSpPr>
            <p:cNvPr id="1032" name="Google Shape;1032;p10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0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0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5" name="Google Shape;1035;p108"/>
          <p:cNvGrpSpPr/>
          <p:nvPr/>
        </p:nvGrpSpPr>
        <p:grpSpPr>
          <a:xfrm rot="5400000">
            <a:off x="1819519" y="4562081"/>
            <a:ext cx="175013" cy="27000"/>
            <a:chOff x="5662375" y="212375"/>
            <a:chExt cx="175013" cy="27000"/>
          </a:xfrm>
        </p:grpSpPr>
        <p:sp>
          <p:nvSpPr>
            <p:cNvPr id="1036" name="Google Shape;1036;p10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0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0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9" name="Google Shape;1039;p108"/>
          <p:cNvGrpSpPr/>
          <p:nvPr/>
        </p:nvGrpSpPr>
        <p:grpSpPr>
          <a:xfrm rot="5400000">
            <a:off x="408594" y="4140781"/>
            <a:ext cx="175013" cy="27000"/>
            <a:chOff x="5662375" y="212375"/>
            <a:chExt cx="175013" cy="27000"/>
          </a:xfrm>
        </p:grpSpPr>
        <p:sp>
          <p:nvSpPr>
            <p:cNvPr id="1040" name="Google Shape;1040;p10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0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0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3" name="Google Shape;1043;p108"/>
          <p:cNvSpPr txBox="1"/>
          <p:nvPr>
            <p:ph hasCustomPrompt="1" type="title"/>
          </p:nvPr>
        </p:nvSpPr>
        <p:spPr>
          <a:xfrm>
            <a:off x="2624328" y="2057400"/>
            <a:ext cx="3904500" cy="78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3" name="Shape 43"/>
        <p:cNvGrpSpPr/>
        <p:nvPr/>
      </p:nvGrpSpPr>
      <p:grpSpPr>
        <a:xfrm>
          <a:off x="0" y="0"/>
          <a:ext cx="0" cy="0"/>
          <a:chOff x="0" y="0"/>
          <a:chExt cx="0" cy="0"/>
        </a:xfrm>
      </p:grpSpPr>
      <p:sp>
        <p:nvSpPr>
          <p:cNvPr id="44" name="Google Shape;44;p91"/>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45" name="Google Shape;45;p91"/>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46" name="Google Shape;46;p91"/>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47" name="Google Shape;47;p91"/>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48" name="Google Shape;48;p91"/>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49" name="Google Shape;49;p91"/>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0" name="Google Shape;50;p91"/>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51" name="Google Shape;51;p91"/>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2" name="Google Shape;52;p91"/>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53" name="Google Shape;53;p91"/>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4" name="Google Shape;54;p91"/>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5" name="Google Shape;55;p91"/>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6" name="Google Shape;56;p91"/>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1044" name="Shape 1044"/>
        <p:cNvGrpSpPr/>
        <p:nvPr/>
      </p:nvGrpSpPr>
      <p:grpSpPr>
        <a:xfrm>
          <a:off x="0" y="0"/>
          <a:ext cx="0" cy="0"/>
          <a:chOff x="0" y="0"/>
          <a:chExt cx="0" cy="0"/>
        </a:xfrm>
      </p:grpSpPr>
      <p:sp>
        <p:nvSpPr>
          <p:cNvPr id="1045" name="Google Shape;1045;p109"/>
          <p:cNvSpPr txBox="1"/>
          <p:nvPr>
            <p:ph type="title"/>
          </p:nvPr>
        </p:nvSpPr>
        <p:spPr>
          <a:xfrm>
            <a:off x="1271016" y="338328"/>
            <a:ext cx="66111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46" name="Google Shape;1046;p109"/>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1047" name="Google Shape;1047;p109"/>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1048" name="Google Shape;1048;p109"/>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1049" name="Google Shape;1049;p109"/>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1050" name="Google Shape;1050;p109"/>
          <p:cNvGrpSpPr/>
          <p:nvPr/>
        </p:nvGrpSpPr>
        <p:grpSpPr>
          <a:xfrm flipH="1">
            <a:off x="423750" y="125363"/>
            <a:ext cx="292025" cy="292575"/>
            <a:chOff x="7353050" y="316275"/>
            <a:chExt cx="292025" cy="292575"/>
          </a:xfrm>
        </p:grpSpPr>
        <p:sp>
          <p:nvSpPr>
            <p:cNvPr id="1051" name="Google Shape;1051;p10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0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0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0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5" name="Google Shape;1055;p109"/>
          <p:cNvGrpSpPr/>
          <p:nvPr/>
        </p:nvGrpSpPr>
        <p:grpSpPr>
          <a:xfrm>
            <a:off x="1638739" y="558163"/>
            <a:ext cx="293111" cy="293388"/>
            <a:chOff x="3164039" y="430875"/>
            <a:chExt cx="293111" cy="293388"/>
          </a:xfrm>
        </p:grpSpPr>
        <p:sp>
          <p:nvSpPr>
            <p:cNvPr id="1056" name="Google Shape;1056;p10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0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0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0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0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0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2" name="Google Shape;1062;p109"/>
          <p:cNvGrpSpPr/>
          <p:nvPr/>
        </p:nvGrpSpPr>
        <p:grpSpPr>
          <a:xfrm>
            <a:off x="1591750" y="362600"/>
            <a:ext cx="175013" cy="27000"/>
            <a:chOff x="5662375" y="212375"/>
            <a:chExt cx="175013" cy="27000"/>
          </a:xfrm>
        </p:grpSpPr>
        <p:sp>
          <p:nvSpPr>
            <p:cNvPr id="1063" name="Google Shape;1063;p10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0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0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66" name="Google Shape;1066;p109"/>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1067" name="Google Shape;1067;p109"/>
          <p:cNvGrpSpPr/>
          <p:nvPr/>
        </p:nvGrpSpPr>
        <p:grpSpPr>
          <a:xfrm>
            <a:off x="7823875" y="202375"/>
            <a:ext cx="581800" cy="582350"/>
            <a:chOff x="8064275" y="887850"/>
            <a:chExt cx="581800" cy="582350"/>
          </a:xfrm>
        </p:grpSpPr>
        <p:sp>
          <p:nvSpPr>
            <p:cNvPr id="1068" name="Google Shape;1068;p10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0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0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0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0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0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4" name="Google Shape;1074;p109"/>
          <p:cNvGrpSpPr/>
          <p:nvPr/>
        </p:nvGrpSpPr>
        <p:grpSpPr>
          <a:xfrm flipH="1">
            <a:off x="8698650" y="1117488"/>
            <a:ext cx="292025" cy="292575"/>
            <a:chOff x="7353050" y="316275"/>
            <a:chExt cx="292025" cy="292575"/>
          </a:xfrm>
        </p:grpSpPr>
        <p:sp>
          <p:nvSpPr>
            <p:cNvPr id="1075" name="Google Shape;1075;p10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0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0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0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9" name="Google Shape;1079;p109"/>
          <p:cNvGrpSpPr/>
          <p:nvPr/>
        </p:nvGrpSpPr>
        <p:grpSpPr>
          <a:xfrm>
            <a:off x="8678350" y="1581800"/>
            <a:ext cx="175013" cy="27000"/>
            <a:chOff x="5662375" y="212375"/>
            <a:chExt cx="175013" cy="27000"/>
          </a:xfrm>
        </p:grpSpPr>
        <p:sp>
          <p:nvSpPr>
            <p:cNvPr id="1080" name="Google Shape;1080;p10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0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0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83" name="Google Shape;1083;p109"/>
          <p:cNvCxnSpPr/>
          <p:nvPr/>
        </p:nvCxnSpPr>
        <p:spPr>
          <a:xfrm flipH="1">
            <a:off x="5101704"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084" name="Google Shape;1084;p109"/>
          <p:cNvCxnSpPr/>
          <p:nvPr/>
        </p:nvCxnSpPr>
        <p:spPr>
          <a:xfrm rot="10800000">
            <a:off x="6234804"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085" name="Google Shape;1085;p109"/>
          <p:cNvCxnSpPr/>
          <p:nvPr/>
        </p:nvCxnSpPr>
        <p:spPr>
          <a:xfrm flipH="1">
            <a:off x="7547529"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086" name="Google Shape;1086;p109"/>
          <p:cNvCxnSpPr/>
          <p:nvPr/>
        </p:nvCxnSpPr>
        <p:spPr>
          <a:xfrm flipH="1">
            <a:off x="8872054"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087" name="Google Shape;1087;p109"/>
          <p:cNvGrpSpPr/>
          <p:nvPr/>
        </p:nvGrpSpPr>
        <p:grpSpPr>
          <a:xfrm>
            <a:off x="7278954" y="4513075"/>
            <a:ext cx="581800" cy="582350"/>
            <a:chOff x="8064275" y="887850"/>
            <a:chExt cx="581800" cy="582350"/>
          </a:xfrm>
        </p:grpSpPr>
        <p:sp>
          <p:nvSpPr>
            <p:cNvPr id="1088" name="Google Shape;1088;p10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0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0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0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0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0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4" name="Google Shape;1094;p109"/>
          <p:cNvGrpSpPr/>
          <p:nvPr/>
        </p:nvGrpSpPr>
        <p:grpSpPr>
          <a:xfrm>
            <a:off x="6099454" y="4340463"/>
            <a:ext cx="292025" cy="292575"/>
            <a:chOff x="7353050" y="316275"/>
            <a:chExt cx="292025" cy="292575"/>
          </a:xfrm>
        </p:grpSpPr>
        <p:sp>
          <p:nvSpPr>
            <p:cNvPr id="1095" name="Google Shape;1095;p10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0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0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0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109"/>
          <p:cNvGrpSpPr/>
          <p:nvPr/>
        </p:nvGrpSpPr>
        <p:grpSpPr>
          <a:xfrm>
            <a:off x="8792779" y="4315025"/>
            <a:ext cx="175000" cy="175000"/>
            <a:chOff x="8792300" y="321275"/>
            <a:chExt cx="175000" cy="175000"/>
          </a:xfrm>
        </p:grpSpPr>
        <p:sp>
          <p:nvSpPr>
            <p:cNvPr id="1100" name="Google Shape;1100;p10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0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0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0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4" name="Google Shape;1104;p109"/>
          <p:cNvGrpSpPr/>
          <p:nvPr/>
        </p:nvGrpSpPr>
        <p:grpSpPr>
          <a:xfrm flipH="1">
            <a:off x="4972779" y="4657550"/>
            <a:ext cx="293111" cy="293388"/>
            <a:chOff x="3164039" y="430875"/>
            <a:chExt cx="293111" cy="293388"/>
          </a:xfrm>
        </p:grpSpPr>
        <p:sp>
          <p:nvSpPr>
            <p:cNvPr id="1105" name="Google Shape;1105;p10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0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0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0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0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0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1" name="Google Shape;1111;p109"/>
          <p:cNvGrpSpPr/>
          <p:nvPr/>
        </p:nvGrpSpPr>
        <p:grpSpPr>
          <a:xfrm>
            <a:off x="8721804" y="4142425"/>
            <a:ext cx="175013" cy="27000"/>
            <a:chOff x="5662375" y="212375"/>
            <a:chExt cx="175013" cy="27000"/>
          </a:xfrm>
        </p:grpSpPr>
        <p:sp>
          <p:nvSpPr>
            <p:cNvPr id="1112" name="Google Shape;1112;p10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0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0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115" name="Shape 1115"/>
        <p:cNvGrpSpPr/>
        <p:nvPr/>
      </p:nvGrpSpPr>
      <p:grpSpPr>
        <a:xfrm>
          <a:off x="0" y="0"/>
          <a:ext cx="0" cy="0"/>
          <a:chOff x="0" y="0"/>
          <a:chExt cx="0" cy="0"/>
        </a:xfrm>
      </p:grpSpPr>
      <p:sp>
        <p:nvSpPr>
          <p:cNvPr id="1116" name="Google Shape;1116;p110"/>
          <p:cNvSpPr txBox="1"/>
          <p:nvPr>
            <p:ph type="title"/>
          </p:nvPr>
        </p:nvSpPr>
        <p:spPr>
          <a:xfrm>
            <a:off x="896100" y="1984450"/>
            <a:ext cx="3457200" cy="129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cxnSp>
        <p:nvCxnSpPr>
          <p:cNvPr id="1117" name="Google Shape;1117;p110"/>
          <p:cNvCxnSpPr/>
          <p:nvPr/>
        </p:nvCxnSpPr>
        <p:spPr>
          <a:xfrm>
            <a:off x="1645925" y="5231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118" name="Google Shape;1118;p110"/>
          <p:cNvCxnSpPr/>
          <p:nvPr/>
        </p:nvCxnSpPr>
        <p:spPr>
          <a:xfrm flipH="1" rot="10800000">
            <a:off x="803050" y="529675"/>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119" name="Google Shape;1119;p110"/>
          <p:cNvCxnSpPr/>
          <p:nvPr/>
        </p:nvCxnSpPr>
        <p:spPr>
          <a:xfrm>
            <a:off x="0" y="6520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120" name="Google Shape;1120;p110"/>
          <p:cNvGrpSpPr/>
          <p:nvPr/>
        </p:nvGrpSpPr>
        <p:grpSpPr>
          <a:xfrm flipH="1">
            <a:off x="499400" y="959675"/>
            <a:ext cx="581800" cy="582350"/>
            <a:chOff x="8064275" y="887850"/>
            <a:chExt cx="581800" cy="582350"/>
          </a:xfrm>
        </p:grpSpPr>
        <p:sp>
          <p:nvSpPr>
            <p:cNvPr id="1121" name="Google Shape;1121;p1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7" name="Google Shape;1127;p110"/>
          <p:cNvGrpSpPr/>
          <p:nvPr/>
        </p:nvGrpSpPr>
        <p:grpSpPr>
          <a:xfrm flipH="1">
            <a:off x="1500400" y="388100"/>
            <a:ext cx="292025" cy="292575"/>
            <a:chOff x="7353050" y="316275"/>
            <a:chExt cx="292025" cy="292575"/>
          </a:xfrm>
        </p:grpSpPr>
        <p:sp>
          <p:nvSpPr>
            <p:cNvPr id="1128" name="Google Shape;1128;p1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2" name="Google Shape;1132;p110"/>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10"/>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10"/>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10"/>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10"/>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10"/>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8" name="Google Shape;1138;p110"/>
          <p:cNvGrpSpPr/>
          <p:nvPr/>
        </p:nvGrpSpPr>
        <p:grpSpPr>
          <a:xfrm flipH="1">
            <a:off x="3527112" y="361100"/>
            <a:ext cx="175013" cy="27000"/>
            <a:chOff x="5662375" y="212375"/>
            <a:chExt cx="175013" cy="27000"/>
          </a:xfrm>
        </p:grpSpPr>
        <p:sp>
          <p:nvSpPr>
            <p:cNvPr id="1139" name="Google Shape;1139;p11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1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1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2" name="Google Shape;1142;p110"/>
          <p:cNvGrpSpPr/>
          <p:nvPr/>
        </p:nvGrpSpPr>
        <p:grpSpPr>
          <a:xfrm flipH="1">
            <a:off x="480412" y="242700"/>
            <a:ext cx="175013" cy="27000"/>
            <a:chOff x="5662375" y="212375"/>
            <a:chExt cx="175013" cy="27000"/>
          </a:xfrm>
        </p:grpSpPr>
        <p:sp>
          <p:nvSpPr>
            <p:cNvPr id="1143" name="Google Shape;1143;p11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1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1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6" name="Google Shape;1146;p110"/>
          <p:cNvGrpSpPr/>
          <p:nvPr/>
        </p:nvGrpSpPr>
        <p:grpSpPr>
          <a:xfrm flipH="1">
            <a:off x="901712" y="1653625"/>
            <a:ext cx="175013" cy="27000"/>
            <a:chOff x="5662375" y="212375"/>
            <a:chExt cx="175013" cy="27000"/>
          </a:xfrm>
        </p:grpSpPr>
        <p:sp>
          <p:nvSpPr>
            <p:cNvPr id="1147" name="Google Shape;1147;p11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1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1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50" name="Google Shape;1150;p110"/>
          <p:cNvCxnSpPr/>
          <p:nvPr/>
        </p:nvCxnSpPr>
        <p:spPr>
          <a:xfrm>
            <a:off x="791400" y="42124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1151" name="Google Shape;1151;p110"/>
          <p:cNvCxnSpPr/>
          <p:nvPr/>
        </p:nvCxnSpPr>
        <p:spPr>
          <a:xfrm flipH="1" rot="10800000">
            <a:off x="0" y="42204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1152" name="Google Shape;1152;p110"/>
          <p:cNvGrpSpPr/>
          <p:nvPr/>
        </p:nvGrpSpPr>
        <p:grpSpPr>
          <a:xfrm rot="10800000">
            <a:off x="499400" y="3940925"/>
            <a:ext cx="581800" cy="582350"/>
            <a:chOff x="8064275" y="887850"/>
            <a:chExt cx="581800" cy="582350"/>
          </a:xfrm>
        </p:grpSpPr>
        <p:sp>
          <p:nvSpPr>
            <p:cNvPr id="1153" name="Google Shape;1153;p1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9" name="Google Shape;1159;p110"/>
          <p:cNvGrpSpPr/>
          <p:nvPr/>
        </p:nvGrpSpPr>
        <p:grpSpPr>
          <a:xfrm rot="10800000">
            <a:off x="1819575" y="4586750"/>
            <a:ext cx="292025" cy="292575"/>
            <a:chOff x="7353050" y="316275"/>
            <a:chExt cx="292025" cy="292575"/>
          </a:xfrm>
        </p:grpSpPr>
        <p:sp>
          <p:nvSpPr>
            <p:cNvPr id="1160" name="Google Shape;1160;p1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4" name="Google Shape;1164;p110"/>
          <p:cNvGrpSpPr/>
          <p:nvPr/>
        </p:nvGrpSpPr>
        <p:grpSpPr>
          <a:xfrm rot="10800000">
            <a:off x="212525" y="4645550"/>
            <a:ext cx="175000" cy="175000"/>
            <a:chOff x="8792300" y="321275"/>
            <a:chExt cx="175000" cy="175000"/>
          </a:xfrm>
        </p:grpSpPr>
        <p:sp>
          <p:nvSpPr>
            <p:cNvPr id="1165" name="Google Shape;1165;p1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9" name="Google Shape;1169;p110"/>
          <p:cNvGrpSpPr/>
          <p:nvPr/>
        </p:nvGrpSpPr>
        <p:grpSpPr>
          <a:xfrm rot="10800000">
            <a:off x="480412" y="4852325"/>
            <a:ext cx="175013" cy="27000"/>
            <a:chOff x="5662375" y="212375"/>
            <a:chExt cx="175013" cy="27000"/>
          </a:xfrm>
        </p:grpSpPr>
        <p:sp>
          <p:nvSpPr>
            <p:cNvPr id="1170" name="Google Shape;1170;p11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1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1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3" name="Google Shape;1173;p110"/>
          <p:cNvGrpSpPr/>
          <p:nvPr/>
        </p:nvGrpSpPr>
        <p:grpSpPr>
          <a:xfrm rot="10800000">
            <a:off x="1054112" y="3898600"/>
            <a:ext cx="175013" cy="27000"/>
            <a:chOff x="5662375" y="212375"/>
            <a:chExt cx="175013" cy="27000"/>
          </a:xfrm>
        </p:grpSpPr>
        <p:sp>
          <p:nvSpPr>
            <p:cNvPr id="1174" name="Google Shape;1174;p11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1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1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77" name="Shape 1177"/>
        <p:cNvGrpSpPr/>
        <p:nvPr/>
      </p:nvGrpSpPr>
      <p:grpSpPr>
        <a:xfrm>
          <a:off x="0" y="0"/>
          <a:ext cx="0" cy="0"/>
          <a:chOff x="0" y="0"/>
          <a:chExt cx="0" cy="0"/>
        </a:xfrm>
      </p:grpSpPr>
      <p:sp>
        <p:nvSpPr>
          <p:cNvPr id="1178" name="Google Shape;1178;p111"/>
          <p:cNvSpPr txBox="1"/>
          <p:nvPr>
            <p:ph type="title"/>
          </p:nvPr>
        </p:nvSpPr>
        <p:spPr>
          <a:xfrm>
            <a:off x="1807671" y="338325"/>
            <a:ext cx="5528700" cy="61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179" name="Google Shape;1179;p111"/>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180" name="Google Shape;1180;p111"/>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181" name="Google Shape;1181;p111"/>
          <p:cNvSpPr txBox="1"/>
          <p:nvPr>
            <p:ph idx="3" type="subTitle"/>
          </p:nvPr>
        </p:nvSpPr>
        <p:spPr>
          <a:xfrm>
            <a:off x="4956048" y="2221992"/>
            <a:ext cx="2084700" cy="283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9pPr>
          </a:lstStyle>
          <a:p/>
        </p:txBody>
      </p:sp>
      <p:sp>
        <p:nvSpPr>
          <p:cNvPr id="1182" name="Google Shape;1182;p111"/>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9pPr>
          </a:lstStyle>
          <a:p/>
        </p:txBody>
      </p:sp>
      <p:sp>
        <p:nvSpPr>
          <p:cNvPr id="1183" name="Google Shape;1183;p111"/>
          <p:cNvSpPr txBox="1"/>
          <p:nvPr>
            <p:ph idx="5" type="title"/>
          </p:nvPr>
        </p:nvSpPr>
        <p:spPr>
          <a:xfrm>
            <a:off x="2779776" y="1627632"/>
            <a:ext cx="7224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184" name="Google Shape;1184;p111"/>
          <p:cNvSpPr txBox="1"/>
          <p:nvPr>
            <p:ph idx="6" type="title"/>
          </p:nvPr>
        </p:nvSpPr>
        <p:spPr>
          <a:xfrm>
            <a:off x="5641848" y="1627632"/>
            <a:ext cx="7224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1185" name="Google Shape;1185;p111"/>
          <p:cNvGrpSpPr/>
          <p:nvPr/>
        </p:nvGrpSpPr>
        <p:grpSpPr>
          <a:xfrm>
            <a:off x="432850" y="0"/>
            <a:ext cx="8278300" cy="5165700"/>
            <a:chOff x="432850" y="0"/>
            <a:chExt cx="8278300" cy="5165700"/>
          </a:xfrm>
        </p:grpSpPr>
        <p:cxnSp>
          <p:nvCxnSpPr>
            <p:cNvPr id="1186" name="Google Shape;1186;p111"/>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187" name="Google Shape;1187;p111"/>
            <p:cNvGrpSpPr/>
            <p:nvPr/>
          </p:nvGrpSpPr>
          <p:grpSpPr>
            <a:xfrm>
              <a:off x="8129350" y="4292175"/>
              <a:ext cx="581800" cy="582350"/>
              <a:chOff x="8064275" y="887850"/>
              <a:chExt cx="581800" cy="582350"/>
            </a:xfrm>
          </p:grpSpPr>
          <p:sp>
            <p:nvSpPr>
              <p:cNvPr id="1188" name="Google Shape;1188;p1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4" name="Google Shape;1194;p111"/>
            <p:cNvGrpSpPr/>
            <p:nvPr/>
          </p:nvGrpSpPr>
          <p:grpSpPr>
            <a:xfrm>
              <a:off x="8274238" y="3720600"/>
              <a:ext cx="292025" cy="292575"/>
              <a:chOff x="7353050" y="316275"/>
              <a:chExt cx="292025" cy="292575"/>
            </a:xfrm>
          </p:grpSpPr>
          <p:sp>
            <p:nvSpPr>
              <p:cNvPr id="1195" name="Google Shape;1195;p1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1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1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9" name="Google Shape;1199;p111"/>
            <p:cNvGrpSpPr/>
            <p:nvPr/>
          </p:nvGrpSpPr>
          <p:grpSpPr>
            <a:xfrm>
              <a:off x="8332763" y="3212475"/>
              <a:ext cx="175000" cy="175000"/>
              <a:chOff x="8792300" y="321275"/>
              <a:chExt cx="175000" cy="175000"/>
            </a:xfrm>
          </p:grpSpPr>
          <p:sp>
            <p:nvSpPr>
              <p:cNvPr id="1200" name="Google Shape;1200;p1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04" name="Google Shape;1204;p111"/>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205" name="Google Shape;1205;p111"/>
            <p:cNvGrpSpPr/>
            <p:nvPr/>
          </p:nvGrpSpPr>
          <p:grpSpPr>
            <a:xfrm rot="10800000">
              <a:off x="432850" y="291788"/>
              <a:ext cx="581800" cy="582350"/>
              <a:chOff x="8064275" y="887850"/>
              <a:chExt cx="581800" cy="582350"/>
            </a:xfrm>
          </p:grpSpPr>
          <p:sp>
            <p:nvSpPr>
              <p:cNvPr id="1206" name="Google Shape;1206;p1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1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1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2" name="Google Shape;1212;p111"/>
            <p:cNvGrpSpPr/>
            <p:nvPr/>
          </p:nvGrpSpPr>
          <p:grpSpPr>
            <a:xfrm rot="10800000">
              <a:off x="577738" y="1153138"/>
              <a:ext cx="292025" cy="292575"/>
              <a:chOff x="7353050" y="316275"/>
              <a:chExt cx="292025" cy="292575"/>
            </a:xfrm>
          </p:grpSpPr>
          <p:sp>
            <p:nvSpPr>
              <p:cNvPr id="1213" name="Google Shape;1213;p1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1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7" name="Google Shape;1217;p111"/>
            <p:cNvGrpSpPr/>
            <p:nvPr/>
          </p:nvGrpSpPr>
          <p:grpSpPr>
            <a:xfrm rot="10800000">
              <a:off x="636238" y="1778838"/>
              <a:ext cx="175000" cy="175000"/>
              <a:chOff x="8792300" y="321275"/>
              <a:chExt cx="175000" cy="175000"/>
            </a:xfrm>
          </p:grpSpPr>
          <p:sp>
            <p:nvSpPr>
              <p:cNvPr id="1218" name="Google Shape;1218;p1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1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1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1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2" name="Google Shape;1222;p111"/>
            <p:cNvGrpSpPr/>
            <p:nvPr/>
          </p:nvGrpSpPr>
          <p:grpSpPr>
            <a:xfrm>
              <a:off x="432850" y="2003163"/>
              <a:ext cx="175013" cy="27000"/>
              <a:chOff x="5662375" y="212375"/>
              <a:chExt cx="175013" cy="27000"/>
            </a:xfrm>
          </p:grpSpPr>
          <p:sp>
            <p:nvSpPr>
              <p:cNvPr id="1223" name="Google Shape;1223;p1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6" name="Google Shape;1226;p111"/>
            <p:cNvGrpSpPr/>
            <p:nvPr/>
          </p:nvGrpSpPr>
          <p:grpSpPr>
            <a:xfrm>
              <a:off x="788100" y="208488"/>
              <a:ext cx="175013" cy="27000"/>
              <a:chOff x="5662375" y="212375"/>
              <a:chExt cx="175013" cy="27000"/>
            </a:xfrm>
          </p:grpSpPr>
          <p:sp>
            <p:nvSpPr>
              <p:cNvPr id="1227" name="Google Shape;1227;p1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0" name="Google Shape;1230;p111"/>
            <p:cNvGrpSpPr/>
            <p:nvPr/>
          </p:nvGrpSpPr>
          <p:grpSpPr>
            <a:xfrm>
              <a:off x="8129350" y="4988725"/>
              <a:ext cx="175013" cy="27000"/>
              <a:chOff x="5662375" y="212375"/>
              <a:chExt cx="175013" cy="27000"/>
            </a:xfrm>
          </p:grpSpPr>
          <p:sp>
            <p:nvSpPr>
              <p:cNvPr id="1231" name="Google Shape;1231;p1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4" name="Google Shape;1234;p111"/>
            <p:cNvGrpSpPr/>
            <p:nvPr/>
          </p:nvGrpSpPr>
          <p:grpSpPr>
            <a:xfrm>
              <a:off x="8497550" y="3429425"/>
              <a:ext cx="175013" cy="27000"/>
              <a:chOff x="5662375" y="212375"/>
              <a:chExt cx="175013" cy="27000"/>
            </a:xfrm>
          </p:grpSpPr>
          <p:sp>
            <p:nvSpPr>
              <p:cNvPr id="1235" name="Google Shape;1235;p1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38" name="Google Shape;1238;p111"/>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239" name="Google Shape;1239;p111"/>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240" name="Google Shape;1240;p111"/>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11"/>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11"/>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11"/>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4" name="Shape 1244"/>
        <p:cNvGrpSpPr/>
        <p:nvPr/>
      </p:nvGrpSpPr>
      <p:grpSpPr>
        <a:xfrm>
          <a:off x="0" y="0"/>
          <a:ext cx="0" cy="0"/>
          <a:chOff x="0" y="0"/>
          <a:chExt cx="0" cy="0"/>
        </a:xfrm>
      </p:grpSpPr>
      <p:sp>
        <p:nvSpPr>
          <p:cNvPr id="1245" name="Google Shape;1245;p112"/>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600"/>
              <a:buFont typeface="Barlow Semi Condensed"/>
              <a:buNone/>
              <a:defRPr b="0" i="0" sz="1600" u="none" cap="none" strike="noStrike">
                <a:solidFill>
                  <a:schemeClr val="dk2"/>
                </a:solidFill>
                <a:latin typeface="Barlow Semi Condensed"/>
                <a:ea typeface="Barlow Semi Condensed"/>
                <a:cs typeface="Barlow Semi Condensed"/>
                <a:sym typeface="Barlow Semi Condensed"/>
              </a:defRPr>
            </a:lvl1pPr>
          </a:lstStyle>
          <a:p/>
        </p:txBody>
      </p:sp>
      <p:sp>
        <p:nvSpPr>
          <p:cNvPr id="1246" name="Google Shape;1246;p112"/>
          <p:cNvSpPr txBox="1"/>
          <p:nvPr>
            <p:ph type="title"/>
          </p:nvPr>
        </p:nvSpPr>
        <p:spPr>
          <a:xfrm>
            <a:off x="2100600" y="347472"/>
            <a:ext cx="4947000" cy="58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1247" name="Google Shape;1247;p112"/>
          <p:cNvCxnSpPr/>
          <p:nvPr/>
        </p:nvCxnSpPr>
        <p:spPr>
          <a:xfrm>
            <a:off x="590450" y="4340600"/>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1248" name="Google Shape;1248;p112"/>
          <p:cNvCxnSpPr/>
          <p:nvPr/>
        </p:nvCxnSpPr>
        <p:spPr>
          <a:xfrm flipH="1" rot="10800000">
            <a:off x="7975" y="4332600"/>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1249" name="Google Shape;1249;p112"/>
          <p:cNvGrpSpPr/>
          <p:nvPr/>
        </p:nvGrpSpPr>
        <p:grpSpPr>
          <a:xfrm flipH="1">
            <a:off x="431725" y="4183775"/>
            <a:ext cx="292025" cy="292575"/>
            <a:chOff x="7353050" y="316275"/>
            <a:chExt cx="292025" cy="292575"/>
          </a:xfrm>
        </p:grpSpPr>
        <p:sp>
          <p:nvSpPr>
            <p:cNvPr id="1250" name="Google Shape;1250;p11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1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1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1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4" name="Google Shape;1254;p112"/>
          <p:cNvGrpSpPr/>
          <p:nvPr/>
        </p:nvGrpSpPr>
        <p:grpSpPr>
          <a:xfrm>
            <a:off x="1646714" y="4616575"/>
            <a:ext cx="293111" cy="293388"/>
            <a:chOff x="3164039" y="430875"/>
            <a:chExt cx="293111" cy="293388"/>
          </a:xfrm>
        </p:grpSpPr>
        <p:sp>
          <p:nvSpPr>
            <p:cNvPr id="1255" name="Google Shape;1255;p11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1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1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1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1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1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1" name="Google Shape;1261;p112"/>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1262" name="Google Shape;1262;p112"/>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1263" name="Google Shape;1263;p112"/>
          <p:cNvGrpSpPr/>
          <p:nvPr/>
        </p:nvGrpSpPr>
        <p:grpSpPr>
          <a:xfrm>
            <a:off x="8064275" y="526925"/>
            <a:ext cx="581800" cy="582350"/>
            <a:chOff x="8064275" y="887850"/>
            <a:chExt cx="581800" cy="582350"/>
          </a:xfrm>
        </p:grpSpPr>
        <p:sp>
          <p:nvSpPr>
            <p:cNvPr id="1264" name="Google Shape;1264;p11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1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1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1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1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1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0" name="Google Shape;1270;p112"/>
          <p:cNvGrpSpPr/>
          <p:nvPr/>
        </p:nvGrpSpPr>
        <p:grpSpPr>
          <a:xfrm>
            <a:off x="7033875" y="170875"/>
            <a:ext cx="292025" cy="292575"/>
            <a:chOff x="7353050" y="316275"/>
            <a:chExt cx="292025" cy="292575"/>
          </a:xfrm>
        </p:grpSpPr>
        <p:sp>
          <p:nvSpPr>
            <p:cNvPr id="1271" name="Google Shape;1271;p11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1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1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1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5" name="Google Shape;1275;p112"/>
          <p:cNvGrpSpPr/>
          <p:nvPr/>
        </p:nvGrpSpPr>
        <p:grpSpPr>
          <a:xfrm>
            <a:off x="8757950" y="229650"/>
            <a:ext cx="175000" cy="175000"/>
            <a:chOff x="8792300" y="321275"/>
            <a:chExt cx="175000" cy="175000"/>
          </a:xfrm>
        </p:grpSpPr>
        <p:sp>
          <p:nvSpPr>
            <p:cNvPr id="1276" name="Google Shape;1276;p11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1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1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1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0" name="Google Shape;1280;p112"/>
          <p:cNvGrpSpPr/>
          <p:nvPr/>
        </p:nvGrpSpPr>
        <p:grpSpPr>
          <a:xfrm>
            <a:off x="8490050" y="170875"/>
            <a:ext cx="175013" cy="27000"/>
            <a:chOff x="5662375" y="212375"/>
            <a:chExt cx="175013" cy="27000"/>
          </a:xfrm>
        </p:grpSpPr>
        <p:sp>
          <p:nvSpPr>
            <p:cNvPr id="1281" name="Google Shape;1281;p11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1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1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4" name="Google Shape;1284;p112"/>
          <p:cNvGrpSpPr/>
          <p:nvPr/>
        </p:nvGrpSpPr>
        <p:grpSpPr>
          <a:xfrm>
            <a:off x="7916350" y="1124600"/>
            <a:ext cx="175013" cy="27000"/>
            <a:chOff x="5662375" y="212375"/>
            <a:chExt cx="175013" cy="27000"/>
          </a:xfrm>
        </p:grpSpPr>
        <p:sp>
          <p:nvSpPr>
            <p:cNvPr id="1285" name="Google Shape;1285;p11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1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1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288" name="Shape 1288"/>
        <p:cNvGrpSpPr/>
        <p:nvPr/>
      </p:nvGrpSpPr>
      <p:grpSpPr>
        <a:xfrm>
          <a:off x="0" y="0"/>
          <a:ext cx="0" cy="0"/>
          <a:chOff x="0" y="0"/>
          <a:chExt cx="0" cy="0"/>
        </a:xfrm>
      </p:grpSpPr>
      <p:sp>
        <p:nvSpPr>
          <p:cNvPr id="1289" name="Google Shape;1289;p113"/>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290" name="Google Shape;1290;p113"/>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291" name="Google Shape;1291;p113"/>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292" name="Google Shape;1292;p113"/>
          <p:cNvGrpSpPr/>
          <p:nvPr/>
        </p:nvGrpSpPr>
        <p:grpSpPr>
          <a:xfrm>
            <a:off x="432850" y="0"/>
            <a:ext cx="8278300" cy="5165700"/>
            <a:chOff x="432850" y="0"/>
            <a:chExt cx="8278300" cy="5165700"/>
          </a:xfrm>
        </p:grpSpPr>
        <p:cxnSp>
          <p:nvCxnSpPr>
            <p:cNvPr id="1293" name="Google Shape;1293;p113"/>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294" name="Google Shape;1294;p113"/>
            <p:cNvGrpSpPr/>
            <p:nvPr/>
          </p:nvGrpSpPr>
          <p:grpSpPr>
            <a:xfrm>
              <a:off x="8129350" y="4292175"/>
              <a:ext cx="581800" cy="582350"/>
              <a:chOff x="8064275" y="887850"/>
              <a:chExt cx="581800" cy="582350"/>
            </a:xfrm>
          </p:grpSpPr>
          <p:sp>
            <p:nvSpPr>
              <p:cNvPr id="1295" name="Google Shape;1295;p11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1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1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1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1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1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1" name="Google Shape;1301;p113"/>
            <p:cNvGrpSpPr/>
            <p:nvPr/>
          </p:nvGrpSpPr>
          <p:grpSpPr>
            <a:xfrm>
              <a:off x="8274238" y="3720600"/>
              <a:ext cx="292025" cy="292575"/>
              <a:chOff x="7353050" y="316275"/>
              <a:chExt cx="292025" cy="292575"/>
            </a:xfrm>
          </p:grpSpPr>
          <p:sp>
            <p:nvSpPr>
              <p:cNvPr id="1302" name="Google Shape;1302;p11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1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1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1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6" name="Google Shape;1306;p113"/>
            <p:cNvGrpSpPr/>
            <p:nvPr/>
          </p:nvGrpSpPr>
          <p:grpSpPr>
            <a:xfrm>
              <a:off x="8332763" y="3212475"/>
              <a:ext cx="175000" cy="175000"/>
              <a:chOff x="8792300" y="321275"/>
              <a:chExt cx="175000" cy="175000"/>
            </a:xfrm>
          </p:grpSpPr>
          <p:sp>
            <p:nvSpPr>
              <p:cNvPr id="1307" name="Google Shape;1307;p11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1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1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1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11" name="Google Shape;1311;p113"/>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312" name="Google Shape;1312;p113"/>
            <p:cNvGrpSpPr/>
            <p:nvPr/>
          </p:nvGrpSpPr>
          <p:grpSpPr>
            <a:xfrm rot="10800000">
              <a:off x="432850" y="291788"/>
              <a:ext cx="581800" cy="582350"/>
              <a:chOff x="8064275" y="887850"/>
              <a:chExt cx="581800" cy="582350"/>
            </a:xfrm>
          </p:grpSpPr>
          <p:sp>
            <p:nvSpPr>
              <p:cNvPr id="1313" name="Google Shape;1313;p11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1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1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11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11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11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9" name="Google Shape;1319;p113"/>
            <p:cNvGrpSpPr/>
            <p:nvPr/>
          </p:nvGrpSpPr>
          <p:grpSpPr>
            <a:xfrm rot="10800000">
              <a:off x="577738" y="1153138"/>
              <a:ext cx="292025" cy="292575"/>
              <a:chOff x="7353050" y="316275"/>
              <a:chExt cx="292025" cy="292575"/>
            </a:xfrm>
          </p:grpSpPr>
          <p:sp>
            <p:nvSpPr>
              <p:cNvPr id="1320" name="Google Shape;1320;p11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1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11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1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4" name="Google Shape;1324;p113"/>
            <p:cNvGrpSpPr/>
            <p:nvPr/>
          </p:nvGrpSpPr>
          <p:grpSpPr>
            <a:xfrm rot="10800000">
              <a:off x="636238" y="1778838"/>
              <a:ext cx="175000" cy="175000"/>
              <a:chOff x="8792300" y="321275"/>
              <a:chExt cx="175000" cy="175000"/>
            </a:xfrm>
          </p:grpSpPr>
          <p:sp>
            <p:nvSpPr>
              <p:cNvPr id="1325" name="Google Shape;1325;p11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1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1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1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9" name="Google Shape;1329;p113"/>
            <p:cNvGrpSpPr/>
            <p:nvPr/>
          </p:nvGrpSpPr>
          <p:grpSpPr>
            <a:xfrm>
              <a:off x="432850" y="2003163"/>
              <a:ext cx="175013" cy="27000"/>
              <a:chOff x="5662375" y="212375"/>
              <a:chExt cx="175013" cy="27000"/>
            </a:xfrm>
          </p:grpSpPr>
          <p:sp>
            <p:nvSpPr>
              <p:cNvPr id="1330" name="Google Shape;1330;p11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11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11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3" name="Google Shape;1333;p113"/>
            <p:cNvGrpSpPr/>
            <p:nvPr/>
          </p:nvGrpSpPr>
          <p:grpSpPr>
            <a:xfrm>
              <a:off x="788100" y="208488"/>
              <a:ext cx="175013" cy="27000"/>
              <a:chOff x="5662375" y="212375"/>
              <a:chExt cx="175013" cy="27000"/>
            </a:xfrm>
          </p:grpSpPr>
          <p:sp>
            <p:nvSpPr>
              <p:cNvPr id="1334" name="Google Shape;1334;p11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11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11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7" name="Google Shape;1337;p113"/>
            <p:cNvGrpSpPr/>
            <p:nvPr/>
          </p:nvGrpSpPr>
          <p:grpSpPr>
            <a:xfrm>
              <a:off x="8129350" y="4988725"/>
              <a:ext cx="175013" cy="27000"/>
              <a:chOff x="5662375" y="212375"/>
              <a:chExt cx="175013" cy="27000"/>
            </a:xfrm>
          </p:grpSpPr>
          <p:sp>
            <p:nvSpPr>
              <p:cNvPr id="1338" name="Google Shape;1338;p11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1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1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1" name="Google Shape;1341;p113"/>
            <p:cNvGrpSpPr/>
            <p:nvPr/>
          </p:nvGrpSpPr>
          <p:grpSpPr>
            <a:xfrm>
              <a:off x="8497550" y="3429425"/>
              <a:ext cx="175013" cy="27000"/>
              <a:chOff x="5662375" y="212375"/>
              <a:chExt cx="175013" cy="27000"/>
            </a:xfrm>
          </p:grpSpPr>
          <p:sp>
            <p:nvSpPr>
              <p:cNvPr id="1342" name="Google Shape;1342;p11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11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1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45" name="Google Shape;1345;p113"/>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346" name="Google Shape;1346;p113"/>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347" name="Google Shape;1347;p11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11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11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1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351" name="Shape 1351"/>
        <p:cNvGrpSpPr/>
        <p:nvPr/>
      </p:nvGrpSpPr>
      <p:grpSpPr>
        <a:xfrm>
          <a:off x="0" y="0"/>
          <a:ext cx="0" cy="0"/>
          <a:chOff x="0" y="0"/>
          <a:chExt cx="0" cy="0"/>
        </a:xfrm>
      </p:grpSpPr>
      <p:sp>
        <p:nvSpPr>
          <p:cNvPr id="1352" name="Google Shape;1352;p116"/>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53" name="Google Shape;1353;p116"/>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434343"/>
              </a:buClr>
              <a:buSzPts val="1200"/>
              <a:buFont typeface="Barlow Semi Condensed Medium"/>
              <a:buAutoNum type="arabicPeriod"/>
              <a:defRPr b="0" i="0" sz="1200" u="none" cap="none" strike="noStrike">
                <a:solidFill>
                  <a:schemeClr val="dk2"/>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1354" name="Google Shape;1354;p116"/>
          <p:cNvCxnSpPr/>
          <p:nvPr/>
        </p:nvCxnSpPr>
        <p:spPr>
          <a:xfrm rot="10800000">
            <a:off x="303000" y="3359375"/>
            <a:ext cx="151800" cy="957300"/>
          </a:xfrm>
          <a:prstGeom prst="straightConnector1">
            <a:avLst/>
          </a:prstGeom>
          <a:noFill/>
          <a:ln cap="flat" cmpd="sng" w="9525">
            <a:solidFill>
              <a:schemeClr val="dk1"/>
            </a:solidFill>
            <a:prstDash val="solid"/>
            <a:round/>
            <a:headEnd len="sm" w="sm" type="none"/>
            <a:tailEnd len="sm" w="sm" type="none"/>
          </a:ln>
        </p:spPr>
      </p:cxnSp>
      <p:cxnSp>
        <p:nvCxnSpPr>
          <p:cNvPr id="1355" name="Google Shape;1355;p116"/>
          <p:cNvCxnSpPr/>
          <p:nvPr/>
        </p:nvCxnSpPr>
        <p:spPr>
          <a:xfrm flipH="1" rot="10800000">
            <a:off x="0" y="4332550"/>
            <a:ext cx="446700" cy="663900"/>
          </a:xfrm>
          <a:prstGeom prst="straightConnector1">
            <a:avLst/>
          </a:prstGeom>
          <a:noFill/>
          <a:ln cap="flat" cmpd="sng" w="9525">
            <a:solidFill>
              <a:schemeClr val="dk1"/>
            </a:solidFill>
            <a:prstDash val="solid"/>
            <a:round/>
            <a:headEnd len="sm" w="sm" type="none"/>
            <a:tailEnd len="sm" w="sm" type="none"/>
          </a:ln>
        </p:spPr>
      </p:cxnSp>
      <p:grpSp>
        <p:nvGrpSpPr>
          <p:cNvPr id="1356" name="Google Shape;1356;p116"/>
          <p:cNvGrpSpPr/>
          <p:nvPr/>
        </p:nvGrpSpPr>
        <p:grpSpPr>
          <a:xfrm flipH="1">
            <a:off x="300738" y="4167800"/>
            <a:ext cx="292025" cy="292575"/>
            <a:chOff x="7353050" y="316275"/>
            <a:chExt cx="292025" cy="292575"/>
          </a:xfrm>
        </p:grpSpPr>
        <p:sp>
          <p:nvSpPr>
            <p:cNvPr id="1357" name="Google Shape;1357;p1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1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1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1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1" name="Google Shape;1361;p116"/>
          <p:cNvGrpSpPr/>
          <p:nvPr/>
        </p:nvGrpSpPr>
        <p:grpSpPr>
          <a:xfrm>
            <a:off x="148789" y="3224300"/>
            <a:ext cx="293111" cy="293388"/>
            <a:chOff x="3164039" y="430875"/>
            <a:chExt cx="293111" cy="293388"/>
          </a:xfrm>
        </p:grpSpPr>
        <p:sp>
          <p:nvSpPr>
            <p:cNvPr id="1362" name="Google Shape;1362;p1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1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1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1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1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1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68" name="Google Shape;1368;p116"/>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1369" name="Google Shape;1369;p116"/>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1370" name="Google Shape;1370;p116"/>
          <p:cNvGrpSpPr/>
          <p:nvPr/>
        </p:nvGrpSpPr>
        <p:grpSpPr>
          <a:xfrm>
            <a:off x="8064275" y="526925"/>
            <a:ext cx="581800" cy="582350"/>
            <a:chOff x="8064275" y="887850"/>
            <a:chExt cx="581800" cy="582350"/>
          </a:xfrm>
        </p:grpSpPr>
        <p:sp>
          <p:nvSpPr>
            <p:cNvPr id="1371" name="Google Shape;1371;p1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1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1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1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1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7" name="Google Shape;1377;p116"/>
          <p:cNvGrpSpPr/>
          <p:nvPr/>
        </p:nvGrpSpPr>
        <p:grpSpPr>
          <a:xfrm>
            <a:off x="7033875" y="170875"/>
            <a:ext cx="292025" cy="292575"/>
            <a:chOff x="7353050" y="316275"/>
            <a:chExt cx="292025" cy="292575"/>
          </a:xfrm>
        </p:grpSpPr>
        <p:sp>
          <p:nvSpPr>
            <p:cNvPr id="1378" name="Google Shape;1378;p1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1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1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2" name="Google Shape;1382;p116"/>
          <p:cNvGrpSpPr/>
          <p:nvPr/>
        </p:nvGrpSpPr>
        <p:grpSpPr>
          <a:xfrm>
            <a:off x="8757950" y="229650"/>
            <a:ext cx="175000" cy="175000"/>
            <a:chOff x="8792300" y="321275"/>
            <a:chExt cx="175000" cy="175000"/>
          </a:xfrm>
        </p:grpSpPr>
        <p:sp>
          <p:nvSpPr>
            <p:cNvPr id="1383" name="Google Shape;1383;p1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7" name="Google Shape;1387;p116"/>
          <p:cNvGrpSpPr/>
          <p:nvPr/>
        </p:nvGrpSpPr>
        <p:grpSpPr>
          <a:xfrm>
            <a:off x="8490050" y="170875"/>
            <a:ext cx="175013" cy="27000"/>
            <a:chOff x="5662375" y="212375"/>
            <a:chExt cx="175013" cy="27000"/>
          </a:xfrm>
        </p:grpSpPr>
        <p:sp>
          <p:nvSpPr>
            <p:cNvPr id="1388" name="Google Shape;1388;p1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1" name="Google Shape;1391;p116"/>
          <p:cNvGrpSpPr/>
          <p:nvPr/>
        </p:nvGrpSpPr>
        <p:grpSpPr>
          <a:xfrm>
            <a:off x="7916350" y="1124600"/>
            <a:ext cx="175013" cy="27000"/>
            <a:chOff x="5662375" y="212375"/>
            <a:chExt cx="175013" cy="27000"/>
          </a:xfrm>
        </p:grpSpPr>
        <p:sp>
          <p:nvSpPr>
            <p:cNvPr id="1392" name="Google Shape;1392;p1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5" name="Shape 1395"/>
        <p:cNvGrpSpPr/>
        <p:nvPr/>
      </p:nvGrpSpPr>
      <p:grpSpPr>
        <a:xfrm>
          <a:off x="0" y="0"/>
          <a:ext cx="0" cy="0"/>
          <a:chOff x="0" y="0"/>
          <a:chExt cx="0" cy="0"/>
        </a:xfrm>
      </p:grpSpPr>
      <p:sp>
        <p:nvSpPr>
          <p:cNvPr id="1396" name="Google Shape;1396;p117"/>
          <p:cNvSpPr txBox="1"/>
          <p:nvPr>
            <p:ph type="title"/>
          </p:nvPr>
        </p:nvSpPr>
        <p:spPr>
          <a:xfrm>
            <a:off x="896112" y="2039112"/>
            <a:ext cx="3566100" cy="136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97" name="Google Shape;1397;p117"/>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9pPr>
          </a:lstStyle>
          <a:p/>
        </p:txBody>
      </p:sp>
      <p:cxnSp>
        <p:nvCxnSpPr>
          <p:cNvPr id="1398" name="Google Shape;1398;p117"/>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1399" name="Google Shape;1399;p117"/>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400" name="Google Shape;1400;p117"/>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401" name="Google Shape;1401;p117"/>
          <p:cNvGrpSpPr/>
          <p:nvPr/>
        </p:nvGrpSpPr>
        <p:grpSpPr>
          <a:xfrm flipH="1">
            <a:off x="499400" y="959675"/>
            <a:ext cx="581800" cy="582350"/>
            <a:chOff x="8064275" y="887850"/>
            <a:chExt cx="581800" cy="582350"/>
          </a:xfrm>
        </p:grpSpPr>
        <p:sp>
          <p:nvSpPr>
            <p:cNvPr id="1402" name="Google Shape;1402;p1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8" name="Google Shape;1408;p117"/>
          <p:cNvGrpSpPr/>
          <p:nvPr/>
        </p:nvGrpSpPr>
        <p:grpSpPr>
          <a:xfrm flipH="1">
            <a:off x="1500400" y="388100"/>
            <a:ext cx="292025" cy="292575"/>
            <a:chOff x="7353050" y="316275"/>
            <a:chExt cx="292025" cy="292575"/>
          </a:xfrm>
        </p:grpSpPr>
        <p:sp>
          <p:nvSpPr>
            <p:cNvPr id="1409" name="Google Shape;1409;p1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3" name="Google Shape;1413;p11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1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1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1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1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1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9" name="Google Shape;1419;p117"/>
          <p:cNvGrpSpPr/>
          <p:nvPr/>
        </p:nvGrpSpPr>
        <p:grpSpPr>
          <a:xfrm flipH="1">
            <a:off x="3527112" y="361100"/>
            <a:ext cx="175013" cy="27000"/>
            <a:chOff x="5662375" y="212375"/>
            <a:chExt cx="175013" cy="27000"/>
          </a:xfrm>
        </p:grpSpPr>
        <p:sp>
          <p:nvSpPr>
            <p:cNvPr id="1420" name="Google Shape;1420;p1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3" name="Google Shape;1423;p117"/>
          <p:cNvGrpSpPr/>
          <p:nvPr/>
        </p:nvGrpSpPr>
        <p:grpSpPr>
          <a:xfrm flipH="1">
            <a:off x="480412" y="242700"/>
            <a:ext cx="175013" cy="27000"/>
            <a:chOff x="5662375" y="212375"/>
            <a:chExt cx="175013" cy="27000"/>
          </a:xfrm>
        </p:grpSpPr>
        <p:sp>
          <p:nvSpPr>
            <p:cNvPr id="1424" name="Google Shape;1424;p1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7" name="Google Shape;1427;p117"/>
          <p:cNvGrpSpPr/>
          <p:nvPr/>
        </p:nvGrpSpPr>
        <p:grpSpPr>
          <a:xfrm flipH="1">
            <a:off x="901712" y="1653625"/>
            <a:ext cx="175013" cy="27000"/>
            <a:chOff x="5662375" y="212375"/>
            <a:chExt cx="175013" cy="27000"/>
          </a:xfrm>
        </p:grpSpPr>
        <p:sp>
          <p:nvSpPr>
            <p:cNvPr id="1428" name="Google Shape;1428;p1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1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31" name="Google Shape;1431;p117"/>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1432" name="Google Shape;1432;p117"/>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1433" name="Google Shape;1433;p117"/>
          <p:cNvGrpSpPr/>
          <p:nvPr/>
        </p:nvGrpSpPr>
        <p:grpSpPr>
          <a:xfrm rot="10800000">
            <a:off x="499400" y="3940925"/>
            <a:ext cx="581800" cy="582350"/>
            <a:chOff x="8064275" y="887850"/>
            <a:chExt cx="581800" cy="582350"/>
          </a:xfrm>
        </p:grpSpPr>
        <p:sp>
          <p:nvSpPr>
            <p:cNvPr id="1434" name="Google Shape;1434;p1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117"/>
          <p:cNvGrpSpPr/>
          <p:nvPr/>
        </p:nvGrpSpPr>
        <p:grpSpPr>
          <a:xfrm rot="10800000">
            <a:off x="1819575" y="4586750"/>
            <a:ext cx="292025" cy="292575"/>
            <a:chOff x="7353050" y="316275"/>
            <a:chExt cx="292025" cy="292575"/>
          </a:xfrm>
        </p:grpSpPr>
        <p:sp>
          <p:nvSpPr>
            <p:cNvPr id="1441" name="Google Shape;1441;p1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5" name="Google Shape;1445;p117"/>
          <p:cNvGrpSpPr/>
          <p:nvPr/>
        </p:nvGrpSpPr>
        <p:grpSpPr>
          <a:xfrm rot="10800000">
            <a:off x="212525" y="4645550"/>
            <a:ext cx="175000" cy="175000"/>
            <a:chOff x="8792300" y="321275"/>
            <a:chExt cx="175000" cy="175000"/>
          </a:xfrm>
        </p:grpSpPr>
        <p:sp>
          <p:nvSpPr>
            <p:cNvPr id="1446" name="Google Shape;1446;p1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0" name="Google Shape;1450;p117"/>
          <p:cNvGrpSpPr/>
          <p:nvPr/>
        </p:nvGrpSpPr>
        <p:grpSpPr>
          <a:xfrm rot="10800000">
            <a:off x="480412" y="4852325"/>
            <a:ext cx="175013" cy="27000"/>
            <a:chOff x="5662375" y="212375"/>
            <a:chExt cx="175013" cy="27000"/>
          </a:xfrm>
        </p:grpSpPr>
        <p:sp>
          <p:nvSpPr>
            <p:cNvPr id="1451" name="Google Shape;1451;p1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4" name="Google Shape;1454;p117"/>
          <p:cNvGrpSpPr/>
          <p:nvPr/>
        </p:nvGrpSpPr>
        <p:grpSpPr>
          <a:xfrm rot="10800000">
            <a:off x="1054112" y="3898600"/>
            <a:ext cx="175013" cy="27000"/>
            <a:chOff x="5662375" y="212375"/>
            <a:chExt cx="175013" cy="27000"/>
          </a:xfrm>
        </p:grpSpPr>
        <p:sp>
          <p:nvSpPr>
            <p:cNvPr id="1455" name="Google Shape;1455;p1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58" name="Shape 145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459" name="Shape 1459"/>
        <p:cNvGrpSpPr/>
        <p:nvPr/>
      </p:nvGrpSpPr>
      <p:grpSpPr>
        <a:xfrm>
          <a:off x="0" y="0"/>
          <a:ext cx="0" cy="0"/>
          <a:chOff x="0" y="0"/>
          <a:chExt cx="0" cy="0"/>
        </a:xfrm>
      </p:grpSpPr>
      <p:sp>
        <p:nvSpPr>
          <p:cNvPr id="1460" name="Google Shape;1460;p119"/>
          <p:cNvSpPr txBox="1"/>
          <p:nvPr>
            <p:ph type="title"/>
          </p:nvPr>
        </p:nvSpPr>
        <p:spPr>
          <a:xfrm>
            <a:off x="2105425" y="384048"/>
            <a:ext cx="4937700" cy="107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p:txBody>
      </p:sp>
      <p:sp>
        <p:nvSpPr>
          <p:cNvPr id="1461" name="Google Shape;1461;p1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1462" name="Google Shape;1462;p1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accent1"/>
                </a:solidFill>
                <a:latin typeface="Barlow Semi Condensed Medium"/>
                <a:ea typeface="Barlow Semi Condensed Medium"/>
                <a:cs typeface="Barlow Semi Condensed Medium"/>
                <a:sym typeface="Barlow Semi Condensed Medium"/>
              </a:rPr>
              <a:t>CREDITS:</a:t>
            </a:r>
            <a:r>
              <a:rPr b="0" i="0" lang="en" sz="1100" u="none" cap="none" strike="noStrike">
                <a:solidFill>
                  <a:schemeClr val="dk2"/>
                </a:solidFill>
                <a:latin typeface="Barlow Semi Condensed"/>
                <a:ea typeface="Barlow Semi Condensed"/>
                <a:cs typeface="Barlow Semi Condensed"/>
                <a:sym typeface="Barlow Semi Condensed"/>
              </a:rPr>
              <a:t> This presentation template was created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b="0" i="0" lang="en" sz="1100" u="none" cap="none" strike="noStrike">
                <a:solidFill>
                  <a:schemeClr val="dk2"/>
                </a:solidFill>
                <a:latin typeface="Barlow Semi Condensed"/>
                <a:ea typeface="Barlow Semi Condensed"/>
                <a:cs typeface="Barlow Semi Condensed"/>
                <a:sym typeface="Barlow Semi Condensed"/>
              </a:rPr>
              <a:t>, including icons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b="0" i="0" lang="en" sz="1100" u="none" cap="none" strike="noStrike">
                <a:solidFill>
                  <a:schemeClr val="dk2"/>
                </a:solidFill>
                <a:latin typeface="Barlow Semi Condensed"/>
                <a:ea typeface="Barlow Semi Condensed"/>
                <a:cs typeface="Barlow Semi Condensed"/>
                <a:sym typeface="Barlow Semi Condensed"/>
              </a:rPr>
              <a:t>, infographics &amp; images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b="0" i="0" lang="en" sz="1100" u="none" cap="none" strike="noStrike">
                <a:solidFill>
                  <a:schemeClr val="dk2"/>
                </a:solidFill>
                <a:latin typeface="Barlow Semi Condensed"/>
                <a:ea typeface="Barlow Semi Condensed"/>
                <a:cs typeface="Barlow Semi Condensed"/>
                <a:sym typeface="Barlow Semi Condensed"/>
              </a:rPr>
              <a:t> and illustrations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b="0" i="0" sz="1400" u="none" cap="none" strike="noStrike">
              <a:solidFill>
                <a:schemeClr val="dk2"/>
              </a:solidFill>
              <a:latin typeface="Barlow Semi Condensed Medium"/>
              <a:ea typeface="Barlow Semi Condensed Medium"/>
              <a:cs typeface="Barlow Semi Condensed Medium"/>
              <a:sym typeface="Barlow Semi Condensed Medium"/>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Barlow Semi Condensed"/>
              <a:ea typeface="Barlow Semi Condensed"/>
              <a:cs typeface="Barlow Semi Condensed"/>
              <a:sym typeface="Barlow Semi Condensed"/>
            </a:endParaRPr>
          </a:p>
        </p:txBody>
      </p:sp>
      <p:cxnSp>
        <p:nvCxnSpPr>
          <p:cNvPr id="1463" name="Google Shape;1463;p119"/>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464" name="Google Shape;1464;p119"/>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465" name="Google Shape;1465;p119"/>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466" name="Google Shape;1466;p119"/>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467" name="Google Shape;1467;p119"/>
          <p:cNvGrpSpPr/>
          <p:nvPr/>
        </p:nvGrpSpPr>
        <p:grpSpPr>
          <a:xfrm flipH="1" rot="5400000">
            <a:off x="7407333" y="1284925"/>
            <a:ext cx="581800" cy="582350"/>
            <a:chOff x="8064275" y="887850"/>
            <a:chExt cx="581800" cy="582350"/>
          </a:xfrm>
        </p:grpSpPr>
        <p:sp>
          <p:nvSpPr>
            <p:cNvPr id="1468" name="Google Shape;1468;p1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4" name="Google Shape;1474;p119"/>
          <p:cNvGrpSpPr/>
          <p:nvPr/>
        </p:nvGrpSpPr>
        <p:grpSpPr>
          <a:xfrm flipH="1" rot="5400000">
            <a:off x="7869720" y="2754200"/>
            <a:ext cx="292025" cy="292575"/>
            <a:chOff x="7353050" y="316275"/>
            <a:chExt cx="292025" cy="292575"/>
          </a:xfrm>
        </p:grpSpPr>
        <p:sp>
          <p:nvSpPr>
            <p:cNvPr id="1475" name="Google Shape;1475;p1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9" name="Google Shape;1479;p119"/>
          <p:cNvGrpSpPr/>
          <p:nvPr/>
        </p:nvGrpSpPr>
        <p:grpSpPr>
          <a:xfrm flipH="1" rot="5400000">
            <a:off x="8012458" y="178175"/>
            <a:ext cx="175000" cy="175000"/>
            <a:chOff x="8792300" y="321275"/>
            <a:chExt cx="175000" cy="175000"/>
          </a:xfrm>
        </p:grpSpPr>
        <p:sp>
          <p:nvSpPr>
            <p:cNvPr id="1480" name="Google Shape;1480;p1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4" name="Google Shape;1484;p119"/>
          <p:cNvGrpSpPr/>
          <p:nvPr/>
        </p:nvGrpSpPr>
        <p:grpSpPr>
          <a:xfrm rot="5400000">
            <a:off x="7551683" y="3879926"/>
            <a:ext cx="293111" cy="293388"/>
            <a:chOff x="3164039" y="430875"/>
            <a:chExt cx="293111" cy="293388"/>
          </a:xfrm>
        </p:grpSpPr>
        <p:sp>
          <p:nvSpPr>
            <p:cNvPr id="1485" name="Google Shape;1485;p1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1" name="Google Shape;1491;p119"/>
          <p:cNvGrpSpPr/>
          <p:nvPr/>
        </p:nvGrpSpPr>
        <p:grpSpPr>
          <a:xfrm flipH="1" rot="5400000">
            <a:off x="8259052" y="323144"/>
            <a:ext cx="175013" cy="27000"/>
            <a:chOff x="5662375" y="212375"/>
            <a:chExt cx="175013" cy="27000"/>
          </a:xfrm>
        </p:grpSpPr>
        <p:sp>
          <p:nvSpPr>
            <p:cNvPr id="1492" name="Google Shape;1492;p1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95" name="Google Shape;1495;p119"/>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496" name="Google Shape;1496;p119"/>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497" name="Google Shape;1497;p119"/>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498" name="Google Shape;1498;p119"/>
          <p:cNvGrpSpPr/>
          <p:nvPr/>
        </p:nvGrpSpPr>
        <p:grpSpPr>
          <a:xfrm rot="5400000">
            <a:off x="621475" y="4062025"/>
            <a:ext cx="581800" cy="582350"/>
            <a:chOff x="8064275" y="887850"/>
            <a:chExt cx="581800" cy="582350"/>
          </a:xfrm>
        </p:grpSpPr>
        <p:sp>
          <p:nvSpPr>
            <p:cNvPr id="1499" name="Google Shape;1499;p1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1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5" name="Google Shape;1505;p119"/>
          <p:cNvGrpSpPr/>
          <p:nvPr/>
        </p:nvGrpSpPr>
        <p:grpSpPr>
          <a:xfrm rot="5400000">
            <a:off x="1482825" y="3350800"/>
            <a:ext cx="292025" cy="292575"/>
            <a:chOff x="7353050" y="316275"/>
            <a:chExt cx="292025" cy="292575"/>
          </a:xfrm>
        </p:grpSpPr>
        <p:sp>
          <p:nvSpPr>
            <p:cNvPr id="1506" name="Google Shape;1506;p1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0" name="Google Shape;1510;p119"/>
          <p:cNvGrpSpPr/>
          <p:nvPr/>
        </p:nvGrpSpPr>
        <p:grpSpPr>
          <a:xfrm rot="5400000">
            <a:off x="1595125" y="4790325"/>
            <a:ext cx="175000" cy="175000"/>
            <a:chOff x="8792300" y="321275"/>
            <a:chExt cx="175000" cy="175000"/>
          </a:xfrm>
        </p:grpSpPr>
        <p:sp>
          <p:nvSpPr>
            <p:cNvPr id="1511" name="Google Shape;1511;p1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5" name="Google Shape;1515;p1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1" name="Google Shape;1521;p119"/>
          <p:cNvGrpSpPr/>
          <p:nvPr/>
        </p:nvGrpSpPr>
        <p:grpSpPr>
          <a:xfrm rot="5400000">
            <a:off x="1701119" y="1515381"/>
            <a:ext cx="175013" cy="27000"/>
            <a:chOff x="5662375" y="212375"/>
            <a:chExt cx="175013" cy="27000"/>
          </a:xfrm>
        </p:grpSpPr>
        <p:sp>
          <p:nvSpPr>
            <p:cNvPr id="1522" name="Google Shape;1522;p1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5" name="Google Shape;1525;p119"/>
          <p:cNvGrpSpPr/>
          <p:nvPr/>
        </p:nvGrpSpPr>
        <p:grpSpPr>
          <a:xfrm rot="5400000">
            <a:off x="1819519" y="4562081"/>
            <a:ext cx="175013" cy="27000"/>
            <a:chOff x="5662375" y="212375"/>
            <a:chExt cx="175013" cy="27000"/>
          </a:xfrm>
        </p:grpSpPr>
        <p:sp>
          <p:nvSpPr>
            <p:cNvPr id="1526" name="Google Shape;1526;p1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9" name="Google Shape;1529;p119"/>
          <p:cNvGrpSpPr/>
          <p:nvPr/>
        </p:nvGrpSpPr>
        <p:grpSpPr>
          <a:xfrm rot="5400000">
            <a:off x="408594" y="4140781"/>
            <a:ext cx="175013" cy="27000"/>
            <a:chOff x="5662375" y="212375"/>
            <a:chExt cx="175013" cy="27000"/>
          </a:xfrm>
        </p:grpSpPr>
        <p:sp>
          <p:nvSpPr>
            <p:cNvPr id="1530" name="Google Shape;1530;p1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533" name="Shape 1533"/>
        <p:cNvGrpSpPr/>
        <p:nvPr/>
      </p:nvGrpSpPr>
      <p:grpSpPr>
        <a:xfrm>
          <a:off x="0" y="0"/>
          <a:ext cx="0" cy="0"/>
          <a:chOff x="0" y="0"/>
          <a:chExt cx="0" cy="0"/>
        </a:xfrm>
      </p:grpSpPr>
      <p:grpSp>
        <p:nvGrpSpPr>
          <p:cNvPr id="1534" name="Google Shape;1534;p120"/>
          <p:cNvGrpSpPr/>
          <p:nvPr/>
        </p:nvGrpSpPr>
        <p:grpSpPr>
          <a:xfrm>
            <a:off x="261711" y="-1158"/>
            <a:ext cx="8550327" cy="3981600"/>
            <a:chOff x="261711" y="-1158"/>
            <a:chExt cx="8550327" cy="3981600"/>
          </a:xfrm>
        </p:grpSpPr>
        <p:cxnSp>
          <p:nvCxnSpPr>
            <p:cNvPr id="1535" name="Google Shape;1535;p120"/>
            <p:cNvCxnSpPr/>
            <p:nvPr/>
          </p:nvCxnSpPr>
          <p:spPr>
            <a:xfrm>
              <a:off x="515925" y="-1158"/>
              <a:ext cx="0" cy="3981600"/>
            </a:xfrm>
            <a:prstGeom prst="straightConnector1">
              <a:avLst/>
            </a:prstGeom>
            <a:noFill/>
            <a:ln cap="flat" cmpd="sng" w="9525">
              <a:solidFill>
                <a:srgbClr val="595959"/>
              </a:solidFill>
              <a:prstDash val="solid"/>
              <a:round/>
              <a:headEnd len="sm" w="sm" type="none"/>
              <a:tailEnd len="sm" w="sm" type="none"/>
            </a:ln>
          </p:spPr>
        </p:cxnSp>
        <p:cxnSp>
          <p:nvCxnSpPr>
            <p:cNvPr id="1536" name="Google Shape;1536;p120"/>
            <p:cNvCxnSpPr/>
            <p:nvPr/>
          </p:nvCxnSpPr>
          <p:spPr>
            <a:xfrm>
              <a:off x="8666025" y="-1158"/>
              <a:ext cx="0" cy="1902000"/>
            </a:xfrm>
            <a:prstGeom prst="straightConnector1">
              <a:avLst/>
            </a:prstGeom>
            <a:noFill/>
            <a:ln cap="flat" cmpd="sng" w="9525">
              <a:solidFill>
                <a:srgbClr val="595959"/>
              </a:solidFill>
              <a:prstDash val="solid"/>
              <a:round/>
              <a:headEnd len="sm" w="sm" type="none"/>
              <a:tailEnd len="sm" w="sm" type="none"/>
            </a:ln>
          </p:spPr>
        </p:cxnSp>
        <p:grpSp>
          <p:nvGrpSpPr>
            <p:cNvPr id="1537" name="Google Shape;1537;p120"/>
            <p:cNvGrpSpPr/>
            <p:nvPr/>
          </p:nvGrpSpPr>
          <p:grpSpPr>
            <a:xfrm rot="10800000">
              <a:off x="343275" y="3300779"/>
              <a:ext cx="344736" cy="345385"/>
              <a:chOff x="7353050" y="316275"/>
              <a:chExt cx="292025" cy="292575"/>
            </a:xfrm>
          </p:grpSpPr>
          <p:sp>
            <p:nvSpPr>
              <p:cNvPr id="1538" name="Google Shape;1538;p1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2" name="Google Shape;1542;p120"/>
            <p:cNvGrpSpPr/>
            <p:nvPr/>
          </p:nvGrpSpPr>
          <p:grpSpPr>
            <a:xfrm rot="10800000">
              <a:off x="8520013" y="714742"/>
              <a:ext cx="292025" cy="292575"/>
              <a:chOff x="7353050" y="316275"/>
              <a:chExt cx="292025" cy="292575"/>
            </a:xfrm>
          </p:grpSpPr>
          <p:sp>
            <p:nvSpPr>
              <p:cNvPr id="1543" name="Google Shape;1543;p1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7" name="Google Shape;1547;p120"/>
            <p:cNvGrpSpPr/>
            <p:nvPr/>
          </p:nvGrpSpPr>
          <p:grpSpPr>
            <a:xfrm rot="10800000">
              <a:off x="261711" y="465077"/>
              <a:ext cx="507562" cy="507984"/>
              <a:chOff x="8064275" y="887850"/>
              <a:chExt cx="581800" cy="582350"/>
            </a:xfrm>
          </p:grpSpPr>
          <p:sp>
            <p:nvSpPr>
              <p:cNvPr id="1548" name="Google Shape;1548;p1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grpSp>
        <p:nvGrpSpPr>
          <p:cNvPr id="58" name="Google Shape;58;p92"/>
          <p:cNvGrpSpPr/>
          <p:nvPr/>
        </p:nvGrpSpPr>
        <p:grpSpPr>
          <a:xfrm>
            <a:off x="2132649" y="713253"/>
            <a:ext cx="4878702" cy="3717004"/>
            <a:chOff x="399425" y="238125"/>
            <a:chExt cx="6810025" cy="5187000"/>
          </a:xfrm>
        </p:grpSpPr>
        <p:sp>
          <p:nvSpPr>
            <p:cNvPr id="59" name="Google Shape;59;p92"/>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92"/>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92"/>
          <p:cNvSpPr txBox="1"/>
          <p:nvPr>
            <p:ph type="title"/>
          </p:nvPr>
        </p:nvSpPr>
        <p:spPr>
          <a:xfrm>
            <a:off x="2971800" y="2231136"/>
            <a:ext cx="3200400" cy="80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2" name="Google Shape;62;p92"/>
          <p:cNvSpPr txBox="1"/>
          <p:nvPr>
            <p:ph idx="2" type="title"/>
          </p:nvPr>
        </p:nvSpPr>
        <p:spPr>
          <a:xfrm>
            <a:off x="2971800" y="1161288"/>
            <a:ext cx="2967600" cy="10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63" name="Google Shape;63;p92"/>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64" name="Google Shape;64;p92"/>
          <p:cNvGrpSpPr/>
          <p:nvPr/>
        </p:nvGrpSpPr>
        <p:grpSpPr>
          <a:xfrm>
            <a:off x="432850" y="0"/>
            <a:ext cx="8278300" cy="5165700"/>
            <a:chOff x="432850" y="0"/>
            <a:chExt cx="8278300" cy="5165700"/>
          </a:xfrm>
        </p:grpSpPr>
        <p:cxnSp>
          <p:nvCxnSpPr>
            <p:cNvPr id="65" name="Google Shape;65;p92"/>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66" name="Google Shape;66;p92"/>
            <p:cNvGrpSpPr/>
            <p:nvPr/>
          </p:nvGrpSpPr>
          <p:grpSpPr>
            <a:xfrm>
              <a:off x="8129350" y="4292175"/>
              <a:ext cx="581800" cy="582350"/>
              <a:chOff x="8064275" y="887850"/>
              <a:chExt cx="581800" cy="582350"/>
            </a:xfrm>
          </p:grpSpPr>
          <p:sp>
            <p:nvSpPr>
              <p:cNvPr id="67" name="Google Shape;67;p9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9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9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9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9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 name="Google Shape;73;p92"/>
            <p:cNvGrpSpPr/>
            <p:nvPr/>
          </p:nvGrpSpPr>
          <p:grpSpPr>
            <a:xfrm>
              <a:off x="8274238" y="3720600"/>
              <a:ext cx="292025" cy="292575"/>
              <a:chOff x="7353050" y="316275"/>
              <a:chExt cx="292025" cy="292575"/>
            </a:xfrm>
          </p:grpSpPr>
          <p:sp>
            <p:nvSpPr>
              <p:cNvPr id="74" name="Google Shape;74;p9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9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9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9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92"/>
            <p:cNvGrpSpPr/>
            <p:nvPr/>
          </p:nvGrpSpPr>
          <p:grpSpPr>
            <a:xfrm>
              <a:off x="8332763" y="3212475"/>
              <a:ext cx="175000" cy="175000"/>
              <a:chOff x="8792300" y="321275"/>
              <a:chExt cx="175000" cy="175000"/>
            </a:xfrm>
          </p:grpSpPr>
          <p:sp>
            <p:nvSpPr>
              <p:cNvPr id="79" name="Google Shape;79;p9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9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9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9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3" name="Google Shape;83;p92"/>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84" name="Google Shape;84;p92"/>
            <p:cNvGrpSpPr/>
            <p:nvPr/>
          </p:nvGrpSpPr>
          <p:grpSpPr>
            <a:xfrm rot="10800000">
              <a:off x="432850" y="291788"/>
              <a:ext cx="581800" cy="582350"/>
              <a:chOff x="8064275" y="887850"/>
              <a:chExt cx="581800" cy="582350"/>
            </a:xfrm>
          </p:grpSpPr>
          <p:sp>
            <p:nvSpPr>
              <p:cNvPr id="85" name="Google Shape;85;p9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9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9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9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9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9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 name="Google Shape;91;p92"/>
            <p:cNvGrpSpPr/>
            <p:nvPr/>
          </p:nvGrpSpPr>
          <p:grpSpPr>
            <a:xfrm rot="10800000">
              <a:off x="577738" y="1153138"/>
              <a:ext cx="292025" cy="292575"/>
              <a:chOff x="7353050" y="316275"/>
              <a:chExt cx="292025" cy="292575"/>
            </a:xfrm>
          </p:grpSpPr>
          <p:sp>
            <p:nvSpPr>
              <p:cNvPr id="92" name="Google Shape;92;p9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9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 name="Google Shape;96;p92"/>
            <p:cNvGrpSpPr/>
            <p:nvPr/>
          </p:nvGrpSpPr>
          <p:grpSpPr>
            <a:xfrm rot="10800000">
              <a:off x="636238" y="1778838"/>
              <a:ext cx="175000" cy="175000"/>
              <a:chOff x="8792300" y="321275"/>
              <a:chExt cx="175000" cy="175000"/>
            </a:xfrm>
          </p:grpSpPr>
          <p:sp>
            <p:nvSpPr>
              <p:cNvPr id="97" name="Google Shape;97;p9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9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9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 name="Google Shape;101;p92"/>
            <p:cNvGrpSpPr/>
            <p:nvPr/>
          </p:nvGrpSpPr>
          <p:grpSpPr>
            <a:xfrm>
              <a:off x="432850" y="2003163"/>
              <a:ext cx="175013" cy="27000"/>
              <a:chOff x="5662375" y="212375"/>
              <a:chExt cx="175013" cy="27000"/>
            </a:xfrm>
          </p:grpSpPr>
          <p:sp>
            <p:nvSpPr>
              <p:cNvPr id="102" name="Google Shape;102;p9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9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9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 name="Google Shape;105;p92"/>
            <p:cNvGrpSpPr/>
            <p:nvPr/>
          </p:nvGrpSpPr>
          <p:grpSpPr>
            <a:xfrm>
              <a:off x="788100" y="208488"/>
              <a:ext cx="175013" cy="27000"/>
              <a:chOff x="5662375" y="212375"/>
              <a:chExt cx="175013" cy="27000"/>
            </a:xfrm>
          </p:grpSpPr>
          <p:sp>
            <p:nvSpPr>
              <p:cNvPr id="106" name="Google Shape;106;p9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9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9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 name="Google Shape;109;p92"/>
            <p:cNvGrpSpPr/>
            <p:nvPr/>
          </p:nvGrpSpPr>
          <p:grpSpPr>
            <a:xfrm>
              <a:off x="8129350" y="4988725"/>
              <a:ext cx="175013" cy="27000"/>
              <a:chOff x="5662375" y="212375"/>
              <a:chExt cx="175013" cy="27000"/>
            </a:xfrm>
          </p:grpSpPr>
          <p:sp>
            <p:nvSpPr>
              <p:cNvPr id="110" name="Google Shape;110;p9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9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9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 name="Google Shape;113;p92"/>
            <p:cNvGrpSpPr/>
            <p:nvPr/>
          </p:nvGrpSpPr>
          <p:grpSpPr>
            <a:xfrm>
              <a:off x="8497550" y="3429425"/>
              <a:ext cx="175013" cy="27000"/>
              <a:chOff x="5662375" y="212375"/>
              <a:chExt cx="175013" cy="27000"/>
            </a:xfrm>
          </p:grpSpPr>
          <p:sp>
            <p:nvSpPr>
              <p:cNvPr id="114" name="Google Shape;114;p9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9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9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7" name="Google Shape;117;p92"/>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18" name="Google Shape;118;p92"/>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19" name="Google Shape;119;p9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9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9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9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554" name="Shape 1554"/>
        <p:cNvGrpSpPr/>
        <p:nvPr/>
      </p:nvGrpSpPr>
      <p:grpSpPr>
        <a:xfrm>
          <a:off x="0" y="0"/>
          <a:ext cx="0" cy="0"/>
          <a:chOff x="0" y="0"/>
          <a:chExt cx="0" cy="0"/>
        </a:xfrm>
      </p:grpSpPr>
      <p:grpSp>
        <p:nvGrpSpPr>
          <p:cNvPr id="1555" name="Google Shape;1555;p121"/>
          <p:cNvGrpSpPr/>
          <p:nvPr/>
        </p:nvGrpSpPr>
        <p:grpSpPr>
          <a:xfrm>
            <a:off x="432850" y="0"/>
            <a:ext cx="8278300" cy="5165700"/>
            <a:chOff x="432850" y="0"/>
            <a:chExt cx="8278300" cy="5165700"/>
          </a:xfrm>
        </p:grpSpPr>
        <p:cxnSp>
          <p:nvCxnSpPr>
            <p:cNvPr id="1556" name="Google Shape;1556;p121"/>
            <p:cNvCxnSpPr/>
            <p:nvPr/>
          </p:nvCxnSpPr>
          <p:spPr>
            <a:xfrm rot="10800000">
              <a:off x="8420275" y="2664300"/>
              <a:ext cx="0" cy="2501400"/>
            </a:xfrm>
            <a:prstGeom prst="straightConnector1">
              <a:avLst/>
            </a:prstGeom>
            <a:noFill/>
            <a:ln cap="flat" cmpd="sng" w="9525">
              <a:solidFill>
                <a:srgbClr val="595959"/>
              </a:solidFill>
              <a:prstDash val="solid"/>
              <a:round/>
              <a:headEnd len="sm" w="sm" type="none"/>
              <a:tailEnd len="sm" w="sm" type="none"/>
            </a:ln>
          </p:spPr>
        </p:cxnSp>
        <p:grpSp>
          <p:nvGrpSpPr>
            <p:cNvPr id="1557" name="Google Shape;1557;p121"/>
            <p:cNvGrpSpPr/>
            <p:nvPr/>
          </p:nvGrpSpPr>
          <p:grpSpPr>
            <a:xfrm>
              <a:off x="8129350" y="4292175"/>
              <a:ext cx="581800" cy="582350"/>
              <a:chOff x="8064275" y="887850"/>
              <a:chExt cx="581800" cy="582350"/>
            </a:xfrm>
          </p:grpSpPr>
          <p:sp>
            <p:nvSpPr>
              <p:cNvPr id="1558" name="Google Shape;1558;p1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4" name="Google Shape;1564;p121"/>
            <p:cNvGrpSpPr/>
            <p:nvPr/>
          </p:nvGrpSpPr>
          <p:grpSpPr>
            <a:xfrm>
              <a:off x="8274238" y="3720600"/>
              <a:ext cx="292025" cy="292575"/>
              <a:chOff x="7353050" y="316275"/>
              <a:chExt cx="292025" cy="292575"/>
            </a:xfrm>
          </p:grpSpPr>
          <p:sp>
            <p:nvSpPr>
              <p:cNvPr id="1565" name="Google Shape;1565;p1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9" name="Google Shape;1569;p121"/>
            <p:cNvGrpSpPr/>
            <p:nvPr/>
          </p:nvGrpSpPr>
          <p:grpSpPr>
            <a:xfrm>
              <a:off x="8332763" y="3212475"/>
              <a:ext cx="175000" cy="175000"/>
              <a:chOff x="8792300" y="321275"/>
              <a:chExt cx="175000" cy="175000"/>
            </a:xfrm>
          </p:grpSpPr>
          <p:sp>
            <p:nvSpPr>
              <p:cNvPr id="1570" name="Google Shape;1570;p12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2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2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2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74" name="Google Shape;1574;p121"/>
            <p:cNvCxnSpPr/>
            <p:nvPr/>
          </p:nvCxnSpPr>
          <p:spPr>
            <a:xfrm>
              <a:off x="723725" y="613"/>
              <a:ext cx="0" cy="2501400"/>
            </a:xfrm>
            <a:prstGeom prst="straightConnector1">
              <a:avLst/>
            </a:prstGeom>
            <a:noFill/>
            <a:ln cap="flat" cmpd="sng" w="9525">
              <a:solidFill>
                <a:srgbClr val="595959"/>
              </a:solidFill>
              <a:prstDash val="solid"/>
              <a:round/>
              <a:headEnd len="sm" w="sm" type="none"/>
              <a:tailEnd len="sm" w="sm" type="none"/>
            </a:ln>
          </p:spPr>
        </p:cxnSp>
        <p:grpSp>
          <p:nvGrpSpPr>
            <p:cNvPr id="1575" name="Google Shape;1575;p121"/>
            <p:cNvGrpSpPr/>
            <p:nvPr/>
          </p:nvGrpSpPr>
          <p:grpSpPr>
            <a:xfrm rot="10800000">
              <a:off x="432850" y="291788"/>
              <a:ext cx="581800" cy="582350"/>
              <a:chOff x="8064275" y="887850"/>
              <a:chExt cx="581800" cy="582350"/>
            </a:xfrm>
          </p:grpSpPr>
          <p:sp>
            <p:nvSpPr>
              <p:cNvPr id="1576" name="Google Shape;1576;p1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2" name="Google Shape;1582;p121"/>
            <p:cNvGrpSpPr/>
            <p:nvPr/>
          </p:nvGrpSpPr>
          <p:grpSpPr>
            <a:xfrm rot="10800000">
              <a:off x="577738" y="1153138"/>
              <a:ext cx="292025" cy="292575"/>
              <a:chOff x="7353050" y="316275"/>
              <a:chExt cx="292025" cy="292575"/>
            </a:xfrm>
          </p:grpSpPr>
          <p:sp>
            <p:nvSpPr>
              <p:cNvPr id="1583" name="Google Shape;1583;p1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7" name="Google Shape;1587;p121"/>
            <p:cNvGrpSpPr/>
            <p:nvPr/>
          </p:nvGrpSpPr>
          <p:grpSpPr>
            <a:xfrm rot="10800000">
              <a:off x="636238" y="1778838"/>
              <a:ext cx="175000" cy="175000"/>
              <a:chOff x="8792300" y="321275"/>
              <a:chExt cx="175000" cy="175000"/>
            </a:xfrm>
          </p:grpSpPr>
          <p:sp>
            <p:nvSpPr>
              <p:cNvPr id="1588" name="Google Shape;1588;p12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2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2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2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2" name="Google Shape;1592;p121"/>
            <p:cNvGrpSpPr/>
            <p:nvPr/>
          </p:nvGrpSpPr>
          <p:grpSpPr>
            <a:xfrm>
              <a:off x="432850" y="2003163"/>
              <a:ext cx="175013" cy="27000"/>
              <a:chOff x="5662375" y="212375"/>
              <a:chExt cx="175013" cy="27000"/>
            </a:xfrm>
          </p:grpSpPr>
          <p:sp>
            <p:nvSpPr>
              <p:cNvPr id="1593" name="Google Shape;1593;p12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2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2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6" name="Google Shape;1596;p121"/>
            <p:cNvGrpSpPr/>
            <p:nvPr/>
          </p:nvGrpSpPr>
          <p:grpSpPr>
            <a:xfrm>
              <a:off x="788100" y="208488"/>
              <a:ext cx="175013" cy="27000"/>
              <a:chOff x="5662375" y="212375"/>
              <a:chExt cx="175013" cy="27000"/>
            </a:xfrm>
          </p:grpSpPr>
          <p:sp>
            <p:nvSpPr>
              <p:cNvPr id="1597" name="Google Shape;1597;p12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2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2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0" name="Google Shape;1600;p121"/>
            <p:cNvGrpSpPr/>
            <p:nvPr/>
          </p:nvGrpSpPr>
          <p:grpSpPr>
            <a:xfrm>
              <a:off x="8129350" y="4988725"/>
              <a:ext cx="175013" cy="27000"/>
              <a:chOff x="5662375" y="212375"/>
              <a:chExt cx="175013" cy="27000"/>
            </a:xfrm>
          </p:grpSpPr>
          <p:sp>
            <p:nvSpPr>
              <p:cNvPr id="1601" name="Google Shape;1601;p12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2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2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4" name="Google Shape;1604;p121"/>
            <p:cNvGrpSpPr/>
            <p:nvPr/>
          </p:nvGrpSpPr>
          <p:grpSpPr>
            <a:xfrm>
              <a:off x="8497550" y="3429425"/>
              <a:ext cx="175013" cy="27000"/>
              <a:chOff x="5662375" y="212375"/>
              <a:chExt cx="175013" cy="27000"/>
            </a:xfrm>
          </p:grpSpPr>
          <p:sp>
            <p:nvSpPr>
              <p:cNvPr id="1605" name="Google Shape;1605;p12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2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2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08" name="Google Shape;1608;p121"/>
            <p:cNvCxnSpPr/>
            <p:nvPr/>
          </p:nvCxnSpPr>
          <p:spPr>
            <a:xfrm>
              <a:off x="8407225" y="0"/>
              <a:ext cx="0" cy="2160900"/>
            </a:xfrm>
            <a:prstGeom prst="straightConnector1">
              <a:avLst/>
            </a:prstGeom>
            <a:noFill/>
            <a:ln cap="flat" cmpd="sng" w="9525">
              <a:solidFill>
                <a:srgbClr val="595959"/>
              </a:solidFill>
              <a:prstDash val="solid"/>
              <a:round/>
              <a:headEnd len="sm" w="sm" type="none"/>
              <a:tailEnd len="sm" w="sm" type="none"/>
            </a:ln>
          </p:spPr>
        </p:cxnSp>
        <p:cxnSp>
          <p:nvCxnSpPr>
            <p:cNvPr id="1609" name="Google Shape;1609;p121"/>
            <p:cNvCxnSpPr/>
            <p:nvPr/>
          </p:nvCxnSpPr>
          <p:spPr>
            <a:xfrm>
              <a:off x="718025" y="2985634"/>
              <a:ext cx="0" cy="2160900"/>
            </a:xfrm>
            <a:prstGeom prst="straightConnector1">
              <a:avLst/>
            </a:prstGeom>
            <a:noFill/>
            <a:ln cap="flat" cmpd="sng" w="9525">
              <a:solidFill>
                <a:srgbClr val="595959"/>
              </a:solidFill>
              <a:prstDash val="solid"/>
              <a:round/>
              <a:headEnd len="sm" w="sm" type="none"/>
              <a:tailEnd len="sm" w="sm" type="none"/>
            </a:ln>
          </p:spPr>
        </p:cxnSp>
        <p:sp>
          <p:nvSpPr>
            <p:cNvPr id="1610" name="Google Shape;1610;p121"/>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21"/>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21"/>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21"/>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614" name="Shape 1614"/>
        <p:cNvGrpSpPr/>
        <p:nvPr/>
      </p:nvGrpSpPr>
      <p:grpSpPr>
        <a:xfrm>
          <a:off x="0" y="0"/>
          <a:ext cx="0" cy="0"/>
          <a:chOff x="0" y="0"/>
          <a:chExt cx="0" cy="0"/>
        </a:xfrm>
      </p:grpSpPr>
      <p:grpSp>
        <p:nvGrpSpPr>
          <p:cNvPr id="1615" name="Google Shape;1615;p122"/>
          <p:cNvGrpSpPr/>
          <p:nvPr/>
        </p:nvGrpSpPr>
        <p:grpSpPr>
          <a:xfrm>
            <a:off x="-6867" y="-6625"/>
            <a:ext cx="9152342" cy="5102050"/>
            <a:chOff x="-6867" y="-6625"/>
            <a:chExt cx="9152342" cy="5102050"/>
          </a:xfrm>
        </p:grpSpPr>
        <p:cxnSp>
          <p:nvCxnSpPr>
            <p:cNvPr id="1616" name="Google Shape;1616;p122"/>
            <p:cNvCxnSpPr/>
            <p:nvPr/>
          </p:nvCxnSpPr>
          <p:spPr>
            <a:xfrm>
              <a:off x="2904283"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617" name="Google Shape;1617;p122"/>
            <p:cNvCxnSpPr/>
            <p:nvPr/>
          </p:nvCxnSpPr>
          <p:spPr>
            <a:xfrm flipH="1" rot="10800000">
              <a:off x="1562083"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618" name="Google Shape;1618;p122"/>
            <p:cNvCxnSpPr/>
            <p:nvPr/>
          </p:nvCxnSpPr>
          <p:spPr>
            <a:xfrm>
              <a:off x="259558"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619" name="Google Shape;1619;p122"/>
            <p:cNvCxnSpPr/>
            <p:nvPr/>
          </p:nvCxnSpPr>
          <p:spPr>
            <a:xfrm>
              <a:off x="-6867"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620" name="Google Shape;1620;p122"/>
            <p:cNvGrpSpPr/>
            <p:nvPr/>
          </p:nvGrpSpPr>
          <p:grpSpPr>
            <a:xfrm flipH="1">
              <a:off x="1278333" y="4513075"/>
              <a:ext cx="581800" cy="582350"/>
              <a:chOff x="8064275" y="887850"/>
              <a:chExt cx="581800" cy="582350"/>
            </a:xfrm>
          </p:grpSpPr>
          <p:sp>
            <p:nvSpPr>
              <p:cNvPr id="1621" name="Google Shape;1621;p1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7" name="Google Shape;1627;p122"/>
            <p:cNvGrpSpPr/>
            <p:nvPr/>
          </p:nvGrpSpPr>
          <p:grpSpPr>
            <a:xfrm flipH="1">
              <a:off x="2747608" y="4340463"/>
              <a:ext cx="292025" cy="292575"/>
              <a:chOff x="7353050" y="316275"/>
              <a:chExt cx="292025" cy="292575"/>
            </a:xfrm>
          </p:grpSpPr>
          <p:sp>
            <p:nvSpPr>
              <p:cNvPr id="1628" name="Google Shape;1628;p1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2" name="Google Shape;1632;p122"/>
            <p:cNvGrpSpPr/>
            <p:nvPr/>
          </p:nvGrpSpPr>
          <p:grpSpPr>
            <a:xfrm flipH="1">
              <a:off x="171308" y="4315025"/>
              <a:ext cx="175000" cy="175000"/>
              <a:chOff x="8792300" y="321275"/>
              <a:chExt cx="175000" cy="175000"/>
            </a:xfrm>
          </p:grpSpPr>
          <p:sp>
            <p:nvSpPr>
              <p:cNvPr id="1633" name="Google Shape;1633;p1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7" name="Google Shape;1637;p122"/>
            <p:cNvGrpSpPr/>
            <p:nvPr/>
          </p:nvGrpSpPr>
          <p:grpSpPr>
            <a:xfrm>
              <a:off x="3873197" y="4657550"/>
              <a:ext cx="293111" cy="293388"/>
              <a:chOff x="3164039" y="430875"/>
              <a:chExt cx="293111" cy="293388"/>
            </a:xfrm>
          </p:grpSpPr>
          <p:sp>
            <p:nvSpPr>
              <p:cNvPr id="1638" name="Google Shape;1638;p1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4" name="Google Shape;1644;p122"/>
            <p:cNvGrpSpPr/>
            <p:nvPr/>
          </p:nvGrpSpPr>
          <p:grpSpPr>
            <a:xfrm flipH="1">
              <a:off x="242270" y="4142425"/>
              <a:ext cx="175013" cy="27000"/>
              <a:chOff x="5662375" y="212375"/>
              <a:chExt cx="175013" cy="27000"/>
            </a:xfrm>
          </p:grpSpPr>
          <p:sp>
            <p:nvSpPr>
              <p:cNvPr id="1645" name="Google Shape;1645;p12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2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2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48" name="Google Shape;1648;p122"/>
            <p:cNvCxnSpPr/>
            <p:nvPr/>
          </p:nvCxnSpPr>
          <p:spPr>
            <a:xfrm rot="10800000">
              <a:off x="5995050" y="226600"/>
              <a:ext cx="1504500" cy="224700"/>
            </a:xfrm>
            <a:prstGeom prst="straightConnector1">
              <a:avLst/>
            </a:prstGeom>
            <a:noFill/>
            <a:ln cap="flat" cmpd="sng" w="9525">
              <a:solidFill>
                <a:schemeClr val="dk2"/>
              </a:solidFill>
              <a:prstDash val="solid"/>
              <a:round/>
              <a:headEnd len="sm" w="sm" type="none"/>
              <a:tailEnd len="sm" w="sm" type="none"/>
            </a:ln>
          </p:spPr>
        </p:cxnSp>
        <p:cxnSp>
          <p:nvCxnSpPr>
            <p:cNvPr id="1649" name="Google Shape;1649;p122"/>
            <p:cNvCxnSpPr/>
            <p:nvPr/>
          </p:nvCxnSpPr>
          <p:spPr>
            <a:xfrm rot="10800000">
              <a:off x="7512925" y="45785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650" name="Google Shape;1650;p122"/>
            <p:cNvCxnSpPr/>
            <p:nvPr/>
          </p:nvCxnSpPr>
          <p:spPr>
            <a:xfrm flipH="1">
              <a:off x="8348975" y="-6625"/>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651" name="Google Shape;1651;p122"/>
            <p:cNvGrpSpPr/>
            <p:nvPr/>
          </p:nvGrpSpPr>
          <p:grpSpPr>
            <a:xfrm>
              <a:off x="8064275" y="1040250"/>
              <a:ext cx="581800" cy="582350"/>
              <a:chOff x="8064275" y="887850"/>
              <a:chExt cx="581800" cy="582350"/>
            </a:xfrm>
          </p:grpSpPr>
          <p:sp>
            <p:nvSpPr>
              <p:cNvPr id="1652" name="Google Shape;1652;p1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8" name="Google Shape;1658;p122"/>
            <p:cNvGrpSpPr/>
            <p:nvPr/>
          </p:nvGrpSpPr>
          <p:grpSpPr>
            <a:xfrm>
              <a:off x="7353050" y="316275"/>
              <a:ext cx="292025" cy="292575"/>
              <a:chOff x="7353050" y="316275"/>
              <a:chExt cx="292025" cy="292575"/>
            </a:xfrm>
          </p:grpSpPr>
          <p:sp>
            <p:nvSpPr>
              <p:cNvPr id="1659" name="Google Shape;1659;p1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3" name="Google Shape;1663;p122"/>
            <p:cNvGrpSpPr/>
            <p:nvPr/>
          </p:nvGrpSpPr>
          <p:grpSpPr>
            <a:xfrm>
              <a:off x="8792300" y="321275"/>
              <a:ext cx="175000" cy="175000"/>
              <a:chOff x="8792300" y="321275"/>
              <a:chExt cx="175000" cy="175000"/>
            </a:xfrm>
          </p:grpSpPr>
          <p:sp>
            <p:nvSpPr>
              <p:cNvPr id="1664" name="Google Shape;1664;p1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8" name="Google Shape;1668;p122"/>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22"/>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22"/>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22"/>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22"/>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22"/>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4" name="Google Shape;1674;p122"/>
            <p:cNvGrpSpPr/>
            <p:nvPr/>
          </p:nvGrpSpPr>
          <p:grpSpPr>
            <a:xfrm>
              <a:off x="8490050" y="170875"/>
              <a:ext cx="175013" cy="27000"/>
              <a:chOff x="5662375" y="212375"/>
              <a:chExt cx="175013" cy="27000"/>
            </a:xfrm>
          </p:grpSpPr>
          <p:sp>
            <p:nvSpPr>
              <p:cNvPr id="1675" name="Google Shape;1675;p1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2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8" name="Google Shape;1678;p122"/>
            <p:cNvGrpSpPr/>
            <p:nvPr/>
          </p:nvGrpSpPr>
          <p:grpSpPr>
            <a:xfrm>
              <a:off x="8678350" y="1658000"/>
              <a:ext cx="175013" cy="27000"/>
              <a:chOff x="5662375" y="212375"/>
              <a:chExt cx="175013" cy="27000"/>
            </a:xfrm>
          </p:grpSpPr>
          <p:sp>
            <p:nvSpPr>
              <p:cNvPr id="1679" name="Google Shape;1679;p1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3" name="Shape 123"/>
        <p:cNvGrpSpPr/>
        <p:nvPr/>
      </p:nvGrpSpPr>
      <p:grpSpPr>
        <a:xfrm>
          <a:off x="0" y="0"/>
          <a:ext cx="0" cy="0"/>
          <a:chOff x="0" y="0"/>
          <a:chExt cx="0" cy="0"/>
        </a:xfrm>
      </p:grpSpPr>
      <p:sp>
        <p:nvSpPr>
          <p:cNvPr id="124" name="Google Shape;124;p93"/>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25" name="Google Shape;125;p93"/>
          <p:cNvGrpSpPr/>
          <p:nvPr/>
        </p:nvGrpSpPr>
        <p:grpSpPr>
          <a:xfrm>
            <a:off x="4484494" y="4433000"/>
            <a:ext cx="175013" cy="27000"/>
            <a:chOff x="5662375" y="212375"/>
            <a:chExt cx="175013" cy="27000"/>
          </a:xfrm>
        </p:grpSpPr>
        <p:sp>
          <p:nvSpPr>
            <p:cNvPr id="126" name="Google Shape;126;p9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9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9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93"/>
          <p:cNvSpPr txBox="1"/>
          <p:nvPr>
            <p:ph type="title"/>
          </p:nvPr>
        </p:nvSpPr>
        <p:spPr>
          <a:xfrm>
            <a:off x="2167128" y="2478024"/>
            <a:ext cx="48096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30" name="Google Shape;130;p93"/>
          <p:cNvGrpSpPr/>
          <p:nvPr/>
        </p:nvGrpSpPr>
        <p:grpSpPr>
          <a:xfrm>
            <a:off x="432850" y="0"/>
            <a:ext cx="8278300" cy="5165700"/>
            <a:chOff x="432850" y="0"/>
            <a:chExt cx="8278300" cy="5165700"/>
          </a:xfrm>
        </p:grpSpPr>
        <p:cxnSp>
          <p:nvCxnSpPr>
            <p:cNvPr id="131" name="Google Shape;131;p93"/>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32" name="Google Shape;132;p93"/>
            <p:cNvGrpSpPr/>
            <p:nvPr/>
          </p:nvGrpSpPr>
          <p:grpSpPr>
            <a:xfrm>
              <a:off x="8129350" y="4292175"/>
              <a:ext cx="581800" cy="582350"/>
              <a:chOff x="8064275" y="887850"/>
              <a:chExt cx="581800" cy="582350"/>
            </a:xfrm>
          </p:grpSpPr>
          <p:sp>
            <p:nvSpPr>
              <p:cNvPr id="133" name="Google Shape;133;p9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9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9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9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9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9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 name="Google Shape;139;p93"/>
            <p:cNvGrpSpPr/>
            <p:nvPr/>
          </p:nvGrpSpPr>
          <p:grpSpPr>
            <a:xfrm>
              <a:off x="8274238" y="3720600"/>
              <a:ext cx="292025" cy="292575"/>
              <a:chOff x="7353050" y="316275"/>
              <a:chExt cx="292025" cy="292575"/>
            </a:xfrm>
          </p:grpSpPr>
          <p:sp>
            <p:nvSpPr>
              <p:cNvPr id="140" name="Google Shape;140;p9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9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9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9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93"/>
            <p:cNvGrpSpPr/>
            <p:nvPr/>
          </p:nvGrpSpPr>
          <p:grpSpPr>
            <a:xfrm>
              <a:off x="8332763" y="3212475"/>
              <a:ext cx="175000" cy="175000"/>
              <a:chOff x="8792300" y="321275"/>
              <a:chExt cx="175000" cy="175000"/>
            </a:xfrm>
          </p:grpSpPr>
          <p:sp>
            <p:nvSpPr>
              <p:cNvPr id="145" name="Google Shape;145;p9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9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9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9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9" name="Google Shape;149;p93"/>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50" name="Google Shape;150;p93"/>
            <p:cNvGrpSpPr/>
            <p:nvPr/>
          </p:nvGrpSpPr>
          <p:grpSpPr>
            <a:xfrm rot="10800000">
              <a:off x="432850" y="291788"/>
              <a:ext cx="581800" cy="582350"/>
              <a:chOff x="8064275" y="887850"/>
              <a:chExt cx="581800" cy="582350"/>
            </a:xfrm>
          </p:grpSpPr>
          <p:sp>
            <p:nvSpPr>
              <p:cNvPr id="151" name="Google Shape;151;p9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9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9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9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9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9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93"/>
            <p:cNvGrpSpPr/>
            <p:nvPr/>
          </p:nvGrpSpPr>
          <p:grpSpPr>
            <a:xfrm rot="10800000">
              <a:off x="577738" y="1153138"/>
              <a:ext cx="292025" cy="292575"/>
              <a:chOff x="7353050" y="316275"/>
              <a:chExt cx="292025" cy="292575"/>
            </a:xfrm>
          </p:grpSpPr>
          <p:sp>
            <p:nvSpPr>
              <p:cNvPr id="158" name="Google Shape;158;p9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9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9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9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93"/>
            <p:cNvGrpSpPr/>
            <p:nvPr/>
          </p:nvGrpSpPr>
          <p:grpSpPr>
            <a:xfrm rot="10800000">
              <a:off x="636238" y="1778838"/>
              <a:ext cx="175000" cy="175000"/>
              <a:chOff x="8792300" y="321275"/>
              <a:chExt cx="175000" cy="175000"/>
            </a:xfrm>
          </p:grpSpPr>
          <p:sp>
            <p:nvSpPr>
              <p:cNvPr id="163" name="Google Shape;163;p9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9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9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9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93"/>
            <p:cNvGrpSpPr/>
            <p:nvPr/>
          </p:nvGrpSpPr>
          <p:grpSpPr>
            <a:xfrm>
              <a:off x="432850" y="2003163"/>
              <a:ext cx="175013" cy="27000"/>
              <a:chOff x="5662375" y="212375"/>
              <a:chExt cx="175013" cy="27000"/>
            </a:xfrm>
          </p:grpSpPr>
          <p:sp>
            <p:nvSpPr>
              <p:cNvPr id="168" name="Google Shape;168;p9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9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9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93"/>
            <p:cNvGrpSpPr/>
            <p:nvPr/>
          </p:nvGrpSpPr>
          <p:grpSpPr>
            <a:xfrm>
              <a:off x="788100" y="208488"/>
              <a:ext cx="175013" cy="27000"/>
              <a:chOff x="5662375" y="212375"/>
              <a:chExt cx="175013" cy="27000"/>
            </a:xfrm>
          </p:grpSpPr>
          <p:sp>
            <p:nvSpPr>
              <p:cNvPr id="172" name="Google Shape;172;p9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9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9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93"/>
            <p:cNvGrpSpPr/>
            <p:nvPr/>
          </p:nvGrpSpPr>
          <p:grpSpPr>
            <a:xfrm>
              <a:off x="8129350" y="4988725"/>
              <a:ext cx="175013" cy="27000"/>
              <a:chOff x="5662375" y="212375"/>
              <a:chExt cx="175013" cy="27000"/>
            </a:xfrm>
          </p:grpSpPr>
          <p:sp>
            <p:nvSpPr>
              <p:cNvPr id="176" name="Google Shape;176;p9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9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9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 name="Google Shape;179;p93"/>
            <p:cNvGrpSpPr/>
            <p:nvPr/>
          </p:nvGrpSpPr>
          <p:grpSpPr>
            <a:xfrm>
              <a:off x="8497550" y="3429425"/>
              <a:ext cx="175013" cy="27000"/>
              <a:chOff x="5662375" y="212375"/>
              <a:chExt cx="175013" cy="27000"/>
            </a:xfrm>
          </p:grpSpPr>
          <p:sp>
            <p:nvSpPr>
              <p:cNvPr id="180" name="Google Shape;180;p9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9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9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3" name="Google Shape;183;p93"/>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84" name="Google Shape;184;p93"/>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85" name="Google Shape;185;p9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9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9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9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189" name="Shape 189"/>
        <p:cNvGrpSpPr/>
        <p:nvPr/>
      </p:nvGrpSpPr>
      <p:grpSpPr>
        <a:xfrm>
          <a:off x="0" y="0"/>
          <a:ext cx="0" cy="0"/>
          <a:chOff x="0" y="0"/>
          <a:chExt cx="0" cy="0"/>
        </a:xfrm>
      </p:grpSpPr>
      <p:sp>
        <p:nvSpPr>
          <p:cNvPr id="190" name="Google Shape;190;p94"/>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91" name="Google Shape;191;p9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92" name="Google Shape;192;p9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93" name="Google Shape;193;p9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94" name="Google Shape;194;p9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95" name="Google Shape;195;p9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96" name="Google Shape;196;p9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97" name="Google Shape;197;p94"/>
          <p:cNvGrpSpPr/>
          <p:nvPr/>
        </p:nvGrpSpPr>
        <p:grpSpPr>
          <a:xfrm>
            <a:off x="261711" y="-1158"/>
            <a:ext cx="8550327" cy="3981600"/>
            <a:chOff x="261711" y="-1158"/>
            <a:chExt cx="8550327" cy="3981600"/>
          </a:xfrm>
        </p:grpSpPr>
        <p:cxnSp>
          <p:nvCxnSpPr>
            <p:cNvPr id="198" name="Google Shape;198;p94"/>
            <p:cNvCxnSpPr/>
            <p:nvPr/>
          </p:nvCxnSpPr>
          <p:spPr>
            <a:xfrm>
              <a:off x="515925" y="-1158"/>
              <a:ext cx="0" cy="3981600"/>
            </a:xfrm>
            <a:prstGeom prst="straightConnector1">
              <a:avLst/>
            </a:prstGeom>
            <a:noFill/>
            <a:ln cap="flat" cmpd="sng" w="9525">
              <a:solidFill>
                <a:schemeClr val="dk1"/>
              </a:solidFill>
              <a:prstDash val="solid"/>
              <a:round/>
              <a:headEnd len="sm" w="sm" type="none"/>
              <a:tailEnd len="sm" w="sm" type="none"/>
            </a:ln>
          </p:spPr>
        </p:cxnSp>
        <p:cxnSp>
          <p:nvCxnSpPr>
            <p:cNvPr id="199" name="Google Shape;199;p94"/>
            <p:cNvCxnSpPr/>
            <p:nvPr/>
          </p:nvCxnSpPr>
          <p:spPr>
            <a:xfrm>
              <a:off x="8666025" y="-1158"/>
              <a:ext cx="0" cy="1902000"/>
            </a:xfrm>
            <a:prstGeom prst="straightConnector1">
              <a:avLst/>
            </a:prstGeom>
            <a:noFill/>
            <a:ln cap="flat" cmpd="sng" w="9525">
              <a:solidFill>
                <a:schemeClr val="dk1"/>
              </a:solidFill>
              <a:prstDash val="solid"/>
              <a:round/>
              <a:headEnd len="sm" w="sm" type="none"/>
              <a:tailEnd len="sm" w="sm" type="none"/>
            </a:ln>
          </p:spPr>
        </p:cxnSp>
        <p:grpSp>
          <p:nvGrpSpPr>
            <p:cNvPr id="200" name="Google Shape;200;p94"/>
            <p:cNvGrpSpPr/>
            <p:nvPr/>
          </p:nvGrpSpPr>
          <p:grpSpPr>
            <a:xfrm rot="10800000">
              <a:off x="343275" y="3300779"/>
              <a:ext cx="344736" cy="345385"/>
              <a:chOff x="7353050" y="316275"/>
              <a:chExt cx="292025" cy="292575"/>
            </a:xfrm>
          </p:grpSpPr>
          <p:sp>
            <p:nvSpPr>
              <p:cNvPr id="201" name="Google Shape;201;p9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9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9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9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 name="Google Shape;205;p94"/>
            <p:cNvGrpSpPr/>
            <p:nvPr/>
          </p:nvGrpSpPr>
          <p:grpSpPr>
            <a:xfrm rot="10800000">
              <a:off x="8520013" y="714742"/>
              <a:ext cx="292025" cy="292575"/>
              <a:chOff x="7353050" y="316275"/>
              <a:chExt cx="292025" cy="292575"/>
            </a:xfrm>
          </p:grpSpPr>
          <p:sp>
            <p:nvSpPr>
              <p:cNvPr id="206" name="Google Shape;206;p9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9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9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9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 name="Google Shape;210;p94"/>
            <p:cNvGrpSpPr/>
            <p:nvPr/>
          </p:nvGrpSpPr>
          <p:grpSpPr>
            <a:xfrm rot="10800000">
              <a:off x="261711" y="465077"/>
              <a:ext cx="507562" cy="507984"/>
              <a:chOff x="8064275" y="887850"/>
              <a:chExt cx="581800" cy="582350"/>
            </a:xfrm>
          </p:grpSpPr>
          <p:sp>
            <p:nvSpPr>
              <p:cNvPr id="211" name="Google Shape;211;p9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9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9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9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9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9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 name="Shape 217"/>
        <p:cNvGrpSpPr/>
        <p:nvPr/>
      </p:nvGrpSpPr>
      <p:grpSpPr>
        <a:xfrm>
          <a:off x="0" y="0"/>
          <a:ext cx="0" cy="0"/>
          <a:chOff x="0" y="0"/>
          <a:chExt cx="0" cy="0"/>
        </a:xfrm>
      </p:grpSpPr>
      <p:sp>
        <p:nvSpPr>
          <p:cNvPr id="218" name="Google Shape;218;p95"/>
          <p:cNvSpPr txBox="1"/>
          <p:nvPr>
            <p:ph type="title"/>
          </p:nvPr>
        </p:nvSpPr>
        <p:spPr>
          <a:xfrm>
            <a:off x="1823475" y="338328"/>
            <a:ext cx="5496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19" name="Google Shape;219;p95"/>
          <p:cNvGrpSpPr/>
          <p:nvPr/>
        </p:nvGrpSpPr>
        <p:grpSpPr>
          <a:xfrm>
            <a:off x="432850" y="0"/>
            <a:ext cx="8278300" cy="5165700"/>
            <a:chOff x="432850" y="0"/>
            <a:chExt cx="8278300" cy="5165700"/>
          </a:xfrm>
        </p:grpSpPr>
        <p:cxnSp>
          <p:nvCxnSpPr>
            <p:cNvPr id="220" name="Google Shape;220;p95"/>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221" name="Google Shape;221;p95"/>
            <p:cNvGrpSpPr/>
            <p:nvPr/>
          </p:nvGrpSpPr>
          <p:grpSpPr>
            <a:xfrm>
              <a:off x="8129350" y="4292175"/>
              <a:ext cx="581800" cy="582350"/>
              <a:chOff x="8064275" y="887850"/>
              <a:chExt cx="581800" cy="582350"/>
            </a:xfrm>
          </p:grpSpPr>
          <p:sp>
            <p:nvSpPr>
              <p:cNvPr id="222" name="Google Shape;222;p9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9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9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9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9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9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95"/>
            <p:cNvGrpSpPr/>
            <p:nvPr/>
          </p:nvGrpSpPr>
          <p:grpSpPr>
            <a:xfrm>
              <a:off x="8274238" y="3720600"/>
              <a:ext cx="292025" cy="292575"/>
              <a:chOff x="7353050" y="316275"/>
              <a:chExt cx="292025" cy="292575"/>
            </a:xfrm>
          </p:grpSpPr>
          <p:sp>
            <p:nvSpPr>
              <p:cNvPr id="229" name="Google Shape;229;p9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9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9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9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95"/>
            <p:cNvGrpSpPr/>
            <p:nvPr/>
          </p:nvGrpSpPr>
          <p:grpSpPr>
            <a:xfrm>
              <a:off x="8332763" y="3212475"/>
              <a:ext cx="175000" cy="175000"/>
              <a:chOff x="8792300" y="321275"/>
              <a:chExt cx="175000" cy="175000"/>
            </a:xfrm>
          </p:grpSpPr>
          <p:sp>
            <p:nvSpPr>
              <p:cNvPr id="234" name="Google Shape;234;p9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9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9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9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8" name="Google Shape;238;p95"/>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239" name="Google Shape;239;p95"/>
            <p:cNvGrpSpPr/>
            <p:nvPr/>
          </p:nvGrpSpPr>
          <p:grpSpPr>
            <a:xfrm rot="10800000">
              <a:off x="432850" y="291788"/>
              <a:ext cx="581800" cy="582350"/>
              <a:chOff x="8064275" y="887850"/>
              <a:chExt cx="581800" cy="582350"/>
            </a:xfrm>
          </p:grpSpPr>
          <p:sp>
            <p:nvSpPr>
              <p:cNvPr id="240" name="Google Shape;240;p9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9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9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9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9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9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p95"/>
            <p:cNvGrpSpPr/>
            <p:nvPr/>
          </p:nvGrpSpPr>
          <p:grpSpPr>
            <a:xfrm rot="10800000">
              <a:off x="577738" y="1153138"/>
              <a:ext cx="292025" cy="292575"/>
              <a:chOff x="7353050" y="316275"/>
              <a:chExt cx="292025" cy="292575"/>
            </a:xfrm>
          </p:grpSpPr>
          <p:sp>
            <p:nvSpPr>
              <p:cNvPr id="247" name="Google Shape;247;p9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9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9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9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95"/>
            <p:cNvGrpSpPr/>
            <p:nvPr/>
          </p:nvGrpSpPr>
          <p:grpSpPr>
            <a:xfrm rot="10800000">
              <a:off x="636238" y="1778838"/>
              <a:ext cx="175000" cy="175000"/>
              <a:chOff x="8792300" y="321275"/>
              <a:chExt cx="175000" cy="175000"/>
            </a:xfrm>
          </p:grpSpPr>
          <p:sp>
            <p:nvSpPr>
              <p:cNvPr id="252" name="Google Shape;252;p9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9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9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9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95"/>
            <p:cNvGrpSpPr/>
            <p:nvPr/>
          </p:nvGrpSpPr>
          <p:grpSpPr>
            <a:xfrm>
              <a:off x="432850" y="2003163"/>
              <a:ext cx="175013" cy="27000"/>
              <a:chOff x="5662375" y="212375"/>
              <a:chExt cx="175013" cy="27000"/>
            </a:xfrm>
          </p:grpSpPr>
          <p:sp>
            <p:nvSpPr>
              <p:cNvPr id="257" name="Google Shape;257;p9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9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9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p95"/>
            <p:cNvGrpSpPr/>
            <p:nvPr/>
          </p:nvGrpSpPr>
          <p:grpSpPr>
            <a:xfrm>
              <a:off x="788100" y="208488"/>
              <a:ext cx="175013" cy="27000"/>
              <a:chOff x="5662375" y="212375"/>
              <a:chExt cx="175013" cy="27000"/>
            </a:xfrm>
          </p:grpSpPr>
          <p:sp>
            <p:nvSpPr>
              <p:cNvPr id="261" name="Google Shape;261;p9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9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9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p95"/>
            <p:cNvGrpSpPr/>
            <p:nvPr/>
          </p:nvGrpSpPr>
          <p:grpSpPr>
            <a:xfrm>
              <a:off x="8129350" y="4988725"/>
              <a:ext cx="175013" cy="27000"/>
              <a:chOff x="5662375" y="212375"/>
              <a:chExt cx="175013" cy="27000"/>
            </a:xfrm>
          </p:grpSpPr>
          <p:sp>
            <p:nvSpPr>
              <p:cNvPr id="265" name="Google Shape;265;p9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9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9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 name="Google Shape;268;p95"/>
            <p:cNvGrpSpPr/>
            <p:nvPr/>
          </p:nvGrpSpPr>
          <p:grpSpPr>
            <a:xfrm>
              <a:off x="8497550" y="3429425"/>
              <a:ext cx="175013" cy="27000"/>
              <a:chOff x="5662375" y="212375"/>
              <a:chExt cx="175013" cy="27000"/>
            </a:xfrm>
          </p:grpSpPr>
          <p:sp>
            <p:nvSpPr>
              <p:cNvPr id="269" name="Google Shape;269;p9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9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9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2" name="Google Shape;272;p95"/>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273" name="Google Shape;273;p95"/>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274" name="Google Shape;274;p9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9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9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9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278" name="Shape 278"/>
        <p:cNvGrpSpPr/>
        <p:nvPr/>
      </p:nvGrpSpPr>
      <p:grpSpPr>
        <a:xfrm>
          <a:off x="0" y="0"/>
          <a:ext cx="0" cy="0"/>
          <a:chOff x="0" y="0"/>
          <a:chExt cx="0" cy="0"/>
        </a:xfrm>
      </p:grpSpPr>
      <p:cxnSp>
        <p:nvCxnSpPr>
          <p:cNvPr id="279" name="Google Shape;279;p96"/>
          <p:cNvCxnSpPr/>
          <p:nvPr/>
        </p:nvCxnSpPr>
        <p:spPr>
          <a:xfrm rot="5400000">
            <a:off x="7269708" y="3324550"/>
            <a:ext cx="1133100" cy="306300"/>
          </a:xfrm>
          <a:prstGeom prst="straightConnector1">
            <a:avLst/>
          </a:prstGeom>
          <a:noFill/>
          <a:ln cap="flat" cmpd="sng" w="9525">
            <a:solidFill>
              <a:srgbClr val="1A2E35"/>
            </a:solidFill>
            <a:prstDash val="solid"/>
            <a:round/>
            <a:headEnd len="sm" w="sm" type="none"/>
            <a:tailEnd len="sm" w="sm" type="none"/>
          </a:ln>
        </p:spPr>
      </p:cxnSp>
      <p:cxnSp>
        <p:nvCxnSpPr>
          <p:cNvPr id="280" name="Google Shape;280;p96"/>
          <p:cNvCxnSpPr/>
          <p:nvPr/>
        </p:nvCxnSpPr>
        <p:spPr>
          <a:xfrm flipH="1" rot="-5400000">
            <a:off x="7181408" y="2082400"/>
            <a:ext cx="1342200" cy="315300"/>
          </a:xfrm>
          <a:prstGeom prst="straightConnector1">
            <a:avLst/>
          </a:prstGeom>
          <a:noFill/>
          <a:ln cap="flat" cmpd="sng" w="9525">
            <a:solidFill>
              <a:srgbClr val="1A2E35"/>
            </a:solidFill>
            <a:prstDash val="solid"/>
            <a:round/>
            <a:headEnd len="sm" w="sm" type="none"/>
            <a:tailEnd len="sm" w="sm" type="none"/>
          </a:ln>
        </p:spPr>
      </p:cxnSp>
      <p:cxnSp>
        <p:nvCxnSpPr>
          <p:cNvPr id="281" name="Google Shape;281;p96"/>
          <p:cNvCxnSpPr/>
          <p:nvPr/>
        </p:nvCxnSpPr>
        <p:spPr>
          <a:xfrm rot="5400000">
            <a:off x="7232433" y="736375"/>
            <a:ext cx="1332000" cy="392100"/>
          </a:xfrm>
          <a:prstGeom prst="straightConnector1">
            <a:avLst/>
          </a:prstGeom>
          <a:noFill/>
          <a:ln cap="flat" cmpd="sng" w="9525">
            <a:solidFill>
              <a:srgbClr val="1A2E35"/>
            </a:solidFill>
            <a:prstDash val="solid"/>
            <a:round/>
            <a:headEnd len="sm" w="sm" type="none"/>
            <a:tailEnd len="sm" w="sm" type="none"/>
          </a:ln>
        </p:spPr>
      </p:cxnSp>
      <p:cxnSp>
        <p:nvCxnSpPr>
          <p:cNvPr id="282" name="Google Shape;282;p96"/>
          <p:cNvCxnSpPr/>
          <p:nvPr/>
        </p:nvCxnSpPr>
        <p:spPr>
          <a:xfrm rot="5400000">
            <a:off x="8168433" y="-66600"/>
            <a:ext cx="273900" cy="407100"/>
          </a:xfrm>
          <a:prstGeom prst="straightConnector1">
            <a:avLst/>
          </a:prstGeom>
          <a:noFill/>
          <a:ln cap="flat" cmpd="sng" w="9525">
            <a:solidFill>
              <a:srgbClr val="1A2E35"/>
            </a:solidFill>
            <a:prstDash val="solid"/>
            <a:round/>
            <a:headEnd len="sm" w="sm" type="none"/>
            <a:tailEnd len="sm" w="sm" type="none"/>
          </a:ln>
        </p:spPr>
      </p:cxnSp>
      <p:grpSp>
        <p:nvGrpSpPr>
          <p:cNvPr id="283" name="Google Shape;283;p96"/>
          <p:cNvGrpSpPr/>
          <p:nvPr/>
        </p:nvGrpSpPr>
        <p:grpSpPr>
          <a:xfrm flipH="1" rot="5400000">
            <a:off x="7407333" y="1284925"/>
            <a:ext cx="581800" cy="582350"/>
            <a:chOff x="8064275" y="887850"/>
            <a:chExt cx="581800" cy="582350"/>
          </a:xfrm>
        </p:grpSpPr>
        <p:sp>
          <p:nvSpPr>
            <p:cNvPr id="284" name="Google Shape;284;p9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9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9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9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9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9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 name="Google Shape;290;p96"/>
          <p:cNvGrpSpPr/>
          <p:nvPr/>
        </p:nvGrpSpPr>
        <p:grpSpPr>
          <a:xfrm flipH="1" rot="5400000">
            <a:off x="7869720" y="2754200"/>
            <a:ext cx="292025" cy="292575"/>
            <a:chOff x="7353050" y="316275"/>
            <a:chExt cx="292025" cy="292575"/>
          </a:xfrm>
        </p:grpSpPr>
        <p:sp>
          <p:nvSpPr>
            <p:cNvPr id="291" name="Google Shape;291;p9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9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9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9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 name="Google Shape;295;p96"/>
          <p:cNvGrpSpPr/>
          <p:nvPr/>
        </p:nvGrpSpPr>
        <p:grpSpPr>
          <a:xfrm flipH="1" rot="5400000">
            <a:off x="8012458" y="178175"/>
            <a:ext cx="175000" cy="175000"/>
            <a:chOff x="8792300" y="321275"/>
            <a:chExt cx="175000" cy="175000"/>
          </a:xfrm>
        </p:grpSpPr>
        <p:sp>
          <p:nvSpPr>
            <p:cNvPr id="296" name="Google Shape;296;p9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9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9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9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 name="Google Shape;300;p96"/>
          <p:cNvGrpSpPr/>
          <p:nvPr/>
        </p:nvGrpSpPr>
        <p:grpSpPr>
          <a:xfrm rot="5400000">
            <a:off x="7551683" y="3879926"/>
            <a:ext cx="293111" cy="293388"/>
            <a:chOff x="3164039" y="430875"/>
            <a:chExt cx="293111" cy="293388"/>
          </a:xfrm>
        </p:grpSpPr>
        <p:sp>
          <p:nvSpPr>
            <p:cNvPr id="301" name="Google Shape;301;p9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9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9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9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9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9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 name="Google Shape;307;p96"/>
          <p:cNvGrpSpPr/>
          <p:nvPr/>
        </p:nvGrpSpPr>
        <p:grpSpPr>
          <a:xfrm flipH="1" rot="5400000">
            <a:off x="8259052" y="323144"/>
            <a:ext cx="175013" cy="27000"/>
            <a:chOff x="5662375" y="212375"/>
            <a:chExt cx="175013" cy="27000"/>
          </a:xfrm>
        </p:grpSpPr>
        <p:sp>
          <p:nvSpPr>
            <p:cNvPr id="308" name="Google Shape;308;p9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9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9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11" name="Google Shape;311;p96"/>
          <p:cNvCxnSpPr/>
          <p:nvPr/>
        </p:nvCxnSpPr>
        <p:spPr>
          <a:xfrm flipH="1" rot="5400000">
            <a:off x="740850" y="2598325"/>
            <a:ext cx="1672500" cy="126000"/>
          </a:xfrm>
          <a:prstGeom prst="straightConnector1">
            <a:avLst/>
          </a:prstGeom>
          <a:noFill/>
          <a:ln cap="flat" cmpd="sng" w="9525">
            <a:solidFill>
              <a:srgbClr val="1A2E35"/>
            </a:solidFill>
            <a:prstDash val="solid"/>
            <a:round/>
            <a:headEnd len="sm" w="sm" type="none"/>
            <a:tailEnd len="sm" w="sm" type="none"/>
          </a:ln>
        </p:spPr>
      </p:cxnSp>
      <p:cxnSp>
        <p:nvCxnSpPr>
          <p:cNvPr id="312" name="Google Shape;312;p96"/>
          <p:cNvCxnSpPr/>
          <p:nvPr/>
        </p:nvCxnSpPr>
        <p:spPr>
          <a:xfrm rot="-5400000">
            <a:off x="847100" y="3554000"/>
            <a:ext cx="829500" cy="743400"/>
          </a:xfrm>
          <a:prstGeom prst="straightConnector1">
            <a:avLst/>
          </a:prstGeom>
          <a:noFill/>
          <a:ln cap="flat" cmpd="sng" w="9525">
            <a:solidFill>
              <a:srgbClr val="1A2E35"/>
            </a:solidFill>
            <a:prstDash val="solid"/>
            <a:round/>
            <a:headEnd len="sm" w="sm" type="none"/>
            <a:tailEnd len="sm" w="sm" type="none"/>
          </a:ln>
        </p:spPr>
      </p:cxnSp>
      <p:cxnSp>
        <p:nvCxnSpPr>
          <p:cNvPr id="313" name="Google Shape;313;p96"/>
          <p:cNvCxnSpPr/>
          <p:nvPr/>
        </p:nvCxnSpPr>
        <p:spPr>
          <a:xfrm flipH="1" rot="5400000">
            <a:off x="1105775" y="4151250"/>
            <a:ext cx="796500" cy="1188000"/>
          </a:xfrm>
          <a:prstGeom prst="straightConnector1">
            <a:avLst/>
          </a:prstGeom>
          <a:noFill/>
          <a:ln cap="flat" cmpd="sng" w="9525">
            <a:solidFill>
              <a:srgbClr val="1A2E35"/>
            </a:solidFill>
            <a:prstDash val="solid"/>
            <a:round/>
            <a:headEnd len="sm" w="sm" type="none"/>
            <a:tailEnd len="sm" w="sm" type="none"/>
          </a:ln>
        </p:spPr>
      </p:cxnSp>
      <p:grpSp>
        <p:nvGrpSpPr>
          <p:cNvPr id="314" name="Google Shape;314;p96"/>
          <p:cNvGrpSpPr/>
          <p:nvPr/>
        </p:nvGrpSpPr>
        <p:grpSpPr>
          <a:xfrm rot="5400000">
            <a:off x="621475" y="4062025"/>
            <a:ext cx="581800" cy="582350"/>
            <a:chOff x="8064275" y="887850"/>
            <a:chExt cx="581800" cy="582350"/>
          </a:xfrm>
        </p:grpSpPr>
        <p:sp>
          <p:nvSpPr>
            <p:cNvPr id="315" name="Google Shape;315;p9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9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9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9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9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9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 name="Google Shape;321;p96"/>
          <p:cNvGrpSpPr/>
          <p:nvPr/>
        </p:nvGrpSpPr>
        <p:grpSpPr>
          <a:xfrm rot="5400000">
            <a:off x="1482825" y="3350800"/>
            <a:ext cx="292025" cy="292575"/>
            <a:chOff x="7353050" y="316275"/>
            <a:chExt cx="292025" cy="292575"/>
          </a:xfrm>
        </p:grpSpPr>
        <p:sp>
          <p:nvSpPr>
            <p:cNvPr id="322" name="Google Shape;322;p9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9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9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9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 name="Google Shape;326;p96"/>
          <p:cNvGrpSpPr/>
          <p:nvPr/>
        </p:nvGrpSpPr>
        <p:grpSpPr>
          <a:xfrm rot="5400000">
            <a:off x="1595125" y="4790325"/>
            <a:ext cx="175000" cy="175000"/>
            <a:chOff x="8792300" y="321275"/>
            <a:chExt cx="175000" cy="175000"/>
          </a:xfrm>
        </p:grpSpPr>
        <p:sp>
          <p:nvSpPr>
            <p:cNvPr id="327" name="Google Shape;327;p9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9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9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9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1" name="Google Shape;331;p96"/>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96"/>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96"/>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96"/>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96"/>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96"/>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96"/>
          <p:cNvGrpSpPr/>
          <p:nvPr/>
        </p:nvGrpSpPr>
        <p:grpSpPr>
          <a:xfrm rot="5400000">
            <a:off x="1701119" y="1515381"/>
            <a:ext cx="175013" cy="27000"/>
            <a:chOff x="5662375" y="212375"/>
            <a:chExt cx="175013" cy="27000"/>
          </a:xfrm>
        </p:grpSpPr>
        <p:sp>
          <p:nvSpPr>
            <p:cNvPr id="338" name="Google Shape;338;p9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9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9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 name="Google Shape;341;p96"/>
          <p:cNvGrpSpPr/>
          <p:nvPr/>
        </p:nvGrpSpPr>
        <p:grpSpPr>
          <a:xfrm rot="5400000">
            <a:off x="1819519" y="4562081"/>
            <a:ext cx="175013" cy="27000"/>
            <a:chOff x="5662375" y="212375"/>
            <a:chExt cx="175013" cy="27000"/>
          </a:xfrm>
        </p:grpSpPr>
        <p:sp>
          <p:nvSpPr>
            <p:cNvPr id="342" name="Google Shape;342;p9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9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9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 name="Google Shape;345;p96"/>
          <p:cNvGrpSpPr/>
          <p:nvPr/>
        </p:nvGrpSpPr>
        <p:grpSpPr>
          <a:xfrm rot="5400000">
            <a:off x="408594" y="4140781"/>
            <a:ext cx="175013" cy="27000"/>
            <a:chOff x="5662375" y="212375"/>
            <a:chExt cx="175013" cy="27000"/>
          </a:xfrm>
        </p:grpSpPr>
        <p:sp>
          <p:nvSpPr>
            <p:cNvPr id="346" name="Google Shape;346;p9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9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9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349" name="Shape 349"/>
        <p:cNvGrpSpPr/>
        <p:nvPr/>
      </p:nvGrpSpPr>
      <p:grpSpPr>
        <a:xfrm>
          <a:off x="0" y="0"/>
          <a:ext cx="0" cy="0"/>
          <a:chOff x="0" y="0"/>
          <a:chExt cx="0" cy="0"/>
        </a:xfrm>
      </p:grpSpPr>
      <p:sp>
        <p:nvSpPr>
          <p:cNvPr id="350" name="Google Shape;350;p97"/>
          <p:cNvSpPr txBox="1"/>
          <p:nvPr>
            <p:ph type="title"/>
          </p:nvPr>
        </p:nvSpPr>
        <p:spPr>
          <a:xfrm>
            <a:off x="1568775" y="442350"/>
            <a:ext cx="6006300" cy="59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51" name="Google Shape;351;p97"/>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52" name="Google Shape;352;p97"/>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353" name="Google Shape;353;p97"/>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54" name="Google Shape;354;p97"/>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355" name="Google Shape;355;p97"/>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56" name="Google Shape;356;p97"/>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357" name="Google Shape;357;p97"/>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58" name="Google Shape;358;p97"/>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359" name="Google Shape;359;p97"/>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360" name="Google Shape;360;p97"/>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361" name="Google Shape;361;p97"/>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362" name="Google Shape;362;p97"/>
          <p:cNvGrpSpPr/>
          <p:nvPr/>
        </p:nvGrpSpPr>
        <p:grpSpPr>
          <a:xfrm flipH="1">
            <a:off x="423750" y="125363"/>
            <a:ext cx="292025" cy="292575"/>
            <a:chOff x="7353050" y="316275"/>
            <a:chExt cx="292025" cy="292575"/>
          </a:xfrm>
        </p:grpSpPr>
        <p:sp>
          <p:nvSpPr>
            <p:cNvPr id="363" name="Google Shape;363;p9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9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9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9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 name="Google Shape;367;p97"/>
          <p:cNvGrpSpPr/>
          <p:nvPr/>
        </p:nvGrpSpPr>
        <p:grpSpPr>
          <a:xfrm>
            <a:off x="1638739" y="558163"/>
            <a:ext cx="293111" cy="293388"/>
            <a:chOff x="3164039" y="430875"/>
            <a:chExt cx="293111" cy="293388"/>
          </a:xfrm>
        </p:grpSpPr>
        <p:sp>
          <p:nvSpPr>
            <p:cNvPr id="368" name="Google Shape;368;p9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9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9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9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9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9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 name="Google Shape;374;p97"/>
          <p:cNvGrpSpPr/>
          <p:nvPr/>
        </p:nvGrpSpPr>
        <p:grpSpPr>
          <a:xfrm>
            <a:off x="1591750" y="362600"/>
            <a:ext cx="175013" cy="27000"/>
            <a:chOff x="5662375" y="212375"/>
            <a:chExt cx="175013" cy="27000"/>
          </a:xfrm>
        </p:grpSpPr>
        <p:sp>
          <p:nvSpPr>
            <p:cNvPr id="375" name="Google Shape;375;p9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9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9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78" name="Google Shape;378;p97"/>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379" name="Google Shape;379;p97"/>
          <p:cNvGrpSpPr/>
          <p:nvPr/>
        </p:nvGrpSpPr>
        <p:grpSpPr>
          <a:xfrm>
            <a:off x="7823875" y="202375"/>
            <a:ext cx="581800" cy="582350"/>
            <a:chOff x="8064275" y="887850"/>
            <a:chExt cx="581800" cy="582350"/>
          </a:xfrm>
        </p:grpSpPr>
        <p:sp>
          <p:nvSpPr>
            <p:cNvPr id="380" name="Google Shape;380;p9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9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9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9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9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9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p97"/>
          <p:cNvGrpSpPr/>
          <p:nvPr/>
        </p:nvGrpSpPr>
        <p:grpSpPr>
          <a:xfrm flipH="1">
            <a:off x="8698650" y="1117488"/>
            <a:ext cx="292025" cy="292575"/>
            <a:chOff x="7353050" y="316275"/>
            <a:chExt cx="292025" cy="292575"/>
          </a:xfrm>
        </p:grpSpPr>
        <p:sp>
          <p:nvSpPr>
            <p:cNvPr id="387" name="Google Shape;387;p9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9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9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9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97"/>
          <p:cNvGrpSpPr/>
          <p:nvPr/>
        </p:nvGrpSpPr>
        <p:grpSpPr>
          <a:xfrm>
            <a:off x="8678350" y="1581800"/>
            <a:ext cx="175013" cy="27000"/>
            <a:chOff x="5662375" y="212375"/>
            <a:chExt cx="175013" cy="27000"/>
          </a:xfrm>
        </p:grpSpPr>
        <p:sp>
          <p:nvSpPr>
            <p:cNvPr id="392" name="Google Shape;392;p9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9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5" name="Shape 395"/>
        <p:cNvGrpSpPr/>
        <p:nvPr/>
      </p:nvGrpSpPr>
      <p:grpSpPr>
        <a:xfrm>
          <a:off x="0" y="0"/>
          <a:ext cx="0" cy="0"/>
          <a:chOff x="0" y="0"/>
          <a:chExt cx="0" cy="0"/>
        </a:xfrm>
      </p:grpSpPr>
      <p:sp>
        <p:nvSpPr>
          <p:cNvPr id="396" name="Google Shape;396;p98"/>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9pPr>
          </a:lstStyle>
          <a:p/>
        </p:txBody>
      </p:sp>
      <p:sp>
        <p:nvSpPr>
          <p:cNvPr id="397" name="Google Shape;397;p98"/>
          <p:cNvSpPr txBox="1"/>
          <p:nvPr>
            <p:ph type="title"/>
          </p:nvPr>
        </p:nvSpPr>
        <p:spPr>
          <a:xfrm>
            <a:off x="804672" y="3319272"/>
            <a:ext cx="3291900" cy="40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98" name="Google Shape;398;p98"/>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399" name="Google Shape;399;p98"/>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400" name="Google Shape;400;p98"/>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401" name="Google Shape;401;p98"/>
          <p:cNvGrpSpPr/>
          <p:nvPr/>
        </p:nvGrpSpPr>
        <p:grpSpPr>
          <a:xfrm flipH="1">
            <a:off x="499400" y="959675"/>
            <a:ext cx="581800" cy="582350"/>
            <a:chOff x="8064275" y="887850"/>
            <a:chExt cx="581800" cy="582350"/>
          </a:xfrm>
        </p:grpSpPr>
        <p:sp>
          <p:nvSpPr>
            <p:cNvPr id="402" name="Google Shape;402;p9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9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9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9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9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9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8" name="Google Shape;408;p98"/>
          <p:cNvGrpSpPr/>
          <p:nvPr/>
        </p:nvGrpSpPr>
        <p:grpSpPr>
          <a:xfrm flipH="1">
            <a:off x="1500400" y="388100"/>
            <a:ext cx="292025" cy="292575"/>
            <a:chOff x="7353050" y="316275"/>
            <a:chExt cx="292025" cy="292575"/>
          </a:xfrm>
        </p:grpSpPr>
        <p:sp>
          <p:nvSpPr>
            <p:cNvPr id="409" name="Google Shape;409;p9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9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9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9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3" name="Google Shape;413;p98"/>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98"/>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98"/>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98"/>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98"/>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98"/>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98"/>
          <p:cNvGrpSpPr/>
          <p:nvPr/>
        </p:nvGrpSpPr>
        <p:grpSpPr>
          <a:xfrm flipH="1">
            <a:off x="3527112" y="361100"/>
            <a:ext cx="175013" cy="27000"/>
            <a:chOff x="5662375" y="212375"/>
            <a:chExt cx="175013" cy="27000"/>
          </a:xfrm>
        </p:grpSpPr>
        <p:sp>
          <p:nvSpPr>
            <p:cNvPr id="420" name="Google Shape;420;p9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9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9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 name="Google Shape;423;p98"/>
          <p:cNvGrpSpPr/>
          <p:nvPr/>
        </p:nvGrpSpPr>
        <p:grpSpPr>
          <a:xfrm flipH="1">
            <a:off x="480412" y="242700"/>
            <a:ext cx="175013" cy="27000"/>
            <a:chOff x="5662375" y="212375"/>
            <a:chExt cx="175013" cy="27000"/>
          </a:xfrm>
        </p:grpSpPr>
        <p:sp>
          <p:nvSpPr>
            <p:cNvPr id="424" name="Google Shape;424;p9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9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9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98"/>
          <p:cNvGrpSpPr/>
          <p:nvPr/>
        </p:nvGrpSpPr>
        <p:grpSpPr>
          <a:xfrm flipH="1">
            <a:off x="901712" y="1653625"/>
            <a:ext cx="175013" cy="27000"/>
            <a:chOff x="5662375" y="212375"/>
            <a:chExt cx="175013" cy="27000"/>
          </a:xfrm>
        </p:grpSpPr>
        <p:sp>
          <p:nvSpPr>
            <p:cNvPr id="428" name="Google Shape;428;p9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9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9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31" name="Google Shape;431;p98"/>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432" name="Google Shape;432;p98"/>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433" name="Google Shape;433;p98"/>
          <p:cNvGrpSpPr/>
          <p:nvPr/>
        </p:nvGrpSpPr>
        <p:grpSpPr>
          <a:xfrm rot="10800000">
            <a:off x="499400" y="3940925"/>
            <a:ext cx="581800" cy="582350"/>
            <a:chOff x="8064275" y="887850"/>
            <a:chExt cx="581800" cy="582350"/>
          </a:xfrm>
        </p:grpSpPr>
        <p:sp>
          <p:nvSpPr>
            <p:cNvPr id="434" name="Google Shape;434;p9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9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9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9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9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9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 name="Google Shape;440;p98"/>
          <p:cNvGrpSpPr/>
          <p:nvPr/>
        </p:nvGrpSpPr>
        <p:grpSpPr>
          <a:xfrm rot="10800000">
            <a:off x="1819575" y="4586750"/>
            <a:ext cx="292025" cy="292575"/>
            <a:chOff x="7353050" y="316275"/>
            <a:chExt cx="292025" cy="292575"/>
          </a:xfrm>
        </p:grpSpPr>
        <p:sp>
          <p:nvSpPr>
            <p:cNvPr id="441" name="Google Shape;441;p9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9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9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9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98"/>
          <p:cNvGrpSpPr/>
          <p:nvPr/>
        </p:nvGrpSpPr>
        <p:grpSpPr>
          <a:xfrm rot="10800000">
            <a:off x="212525" y="4645550"/>
            <a:ext cx="175000" cy="175000"/>
            <a:chOff x="8792300" y="321275"/>
            <a:chExt cx="175000" cy="175000"/>
          </a:xfrm>
        </p:grpSpPr>
        <p:sp>
          <p:nvSpPr>
            <p:cNvPr id="446" name="Google Shape;446;p9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9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9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9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0" name="Google Shape;450;p98"/>
          <p:cNvGrpSpPr/>
          <p:nvPr/>
        </p:nvGrpSpPr>
        <p:grpSpPr>
          <a:xfrm rot="10800000">
            <a:off x="480412" y="4852325"/>
            <a:ext cx="175013" cy="27000"/>
            <a:chOff x="5662375" y="212375"/>
            <a:chExt cx="175013" cy="27000"/>
          </a:xfrm>
        </p:grpSpPr>
        <p:sp>
          <p:nvSpPr>
            <p:cNvPr id="451" name="Google Shape;451;p9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9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9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 name="Google Shape;454;p98"/>
          <p:cNvGrpSpPr/>
          <p:nvPr/>
        </p:nvGrpSpPr>
        <p:grpSpPr>
          <a:xfrm rot="10800000">
            <a:off x="1054112" y="3898600"/>
            <a:ext cx="175013" cy="27000"/>
            <a:chOff x="5662375" y="212375"/>
            <a:chExt cx="175013" cy="27000"/>
          </a:xfrm>
        </p:grpSpPr>
        <p:sp>
          <p:nvSpPr>
            <p:cNvPr id="455" name="Google Shape;455;p9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9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9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9"/>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1pPr>
            <a:lvl2pPr lvl="1"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2pPr>
            <a:lvl3pPr lvl="2"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3pPr>
            <a:lvl4pPr lvl="3"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4pPr>
            <a:lvl5pPr lvl="4"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5pPr>
            <a:lvl6pPr lvl="5"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6pPr>
            <a:lvl7pPr lvl="6"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7pPr>
            <a:lvl8pPr lvl="7"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8pPr>
            <a:lvl9pPr lvl="8"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gif"/><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6.jpg"/><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pic>
        <p:nvPicPr>
          <p:cNvPr id="1686" name="Google Shape;1686;p1"/>
          <p:cNvPicPr preferRelativeResize="0"/>
          <p:nvPr/>
        </p:nvPicPr>
        <p:blipFill rotWithShape="1">
          <a:blip r:embed="rId3">
            <a:alphaModFix/>
          </a:blip>
          <a:srcRect b="0" l="0" r="0" t="0"/>
          <a:stretch/>
        </p:blipFill>
        <p:spPr>
          <a:xfrm>
            <a:off x="1890650" y="784476"/>
            <a:ext cx="5526025" cy="4144526"/>
          </a:xfrm>
          <a:prstGeom prst="rect">
            <a:avLst/>
          </a:prstGeom>
          <a:noFill/>
          <a:ln>
            <a:noFill/>
          </a:ln>
        </p:spPr>
      </p:pic>
      <p:pic>
        <p:nvPicPr>
          <p:cNvPr id="1687" name="Google Shape;1687;p1"/>
          <p:cNvPicPr preferRelativeResize="0"/>
          <p:nvPr/>
        </p:nvPicPr>
        <p:blipFill rotWithShape="1">
          <a:blip r:embed="rId4">
            <a:alphaModFix/>
          </a:blip>
          <a:srcRect b="0" l="0" r="0" t="0"/>
          <a:stretch/>
        </p:blipFill>
        <p:spPr>
          <a:xfrm>
            <a:off x="526259" y="214498"/>
            <a:ext cx="1364391" cy="1433300"/>
          </a:xfrm>
          <a:prstGeom prst="rect">
            <a:avLst/>
          </a:prstGeom>
          <a:noFill/>
          <a:ln>
            <a:noFill/>
          </a:ln>
        </p:spPr>
      </p:pic>
      <p:sp>
        <p:nvSpPr>
          <p:cNvPr id="1688" name="Google Shape;1688;p1"/>
          <p:cNvSpPr txBox="1"/>
          <p:nvPr/>
        </p:nvSpPr>
        <p:spPr>
          <a:xfrm>
            <a:off x="1539944" y="3795510"/>
            <a:ext cx="5526026" cy="72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Raleway"/>
              <a:buNone/>
            </a:pPr>
            <a:r>
              <a:rPr b="1" i="0" lang="en" sz="1800" u="none" cap="none" strike="noStrike">
                <a:solidFill>
                  <a:srgbClr val="595959"/>
                </a:solidFill>
                <a:latin typeface="Lato"/>
                <a:ea typeface="Lato"/>
                <a:cs typeface="Lato"/>
                <a:sym typeface="Lato"/>
              </a:rPr>
              <a:t>Project supervisor</a:t>
            </a:r>
            <a:endParaRPr b="1" i="0" sz="1800" u="none" cap="none" strike="noStrike">
              <a:solidFill>
                <a:srgbClr val="595959"/>
              </a:solidFill>
              <a:latin typeface="Lato"/>
              <a:ea typeface="Lato"/>
              <a:cs typeface="Lato"/>
              <a:sym typeface="Lato"/>
            </a:endParaRPr>
          </a:p>
          <a:p>
            <a:pPr indent="0" lvl="0" marL="0" marR="0" rtl="0" algn="l">
              <a:lnSpc>
                <a:spcPct val="100000"/>
              </a:lnSpc>
              <a:spcBef>
                <a:spcPts val="0"/>
              </a:spcBef>
              <a:spcAft>
                <a:spcPts val="0"/>
              </a:spcAft>
              <a:buClr>
                <a:schemeClr val="dk1"/>
              </a:buClr>
              <a:buSzPts val="2800"/>
              <a:buFont typeface="Raleway"/>
              <a:buNone/>
            </a:pPr>
            <a:r>
              <a:rPr b="1" i="0" lang="en" sz="1800" u="none" cap="none" strike="noStrike">
                <a:solidFill>
                  <a:srgbClr val="595959"/>
                </a:solidFill>
                <a:latin typeface="Lato"/>
                <a:ea typeface="Lato"/>
                <a:cs typeface="Lato"/>
                <a:sym typeface="Lato"/>
              </a:rPr>
              <a:t>Dr. Hossam Eldin Mostafa</a:t>
            </a:r>
            <a:endParaRPr b="1" i="0" sz="1800" u="none" cap="none" strike="noStrike">
              <a:solidFill>
                <a:srgbClr val="595959"/>
              </a:solidFill>
              <a:latin typeface="Lato"/>
              <a:ea typeface="Lato"/>
              <a:cs typeface="Lato"/>
              <a:sym typeface="Lato"/>
            </a:endParaRPr>
          </a:p>
          <a:p>
            <a:pPr indent="0" lvl="0" marL="0" marR="0" rtl="0" algn="ctr">
              <a:lnSpc>
                <a:spcPct val="100000"/>
              </a:lnSpc>
              <a:spcBef>
                <a:spcPts val="0"/>
              </a:spcBef>
              <a:spcAft>
                <a:spcPts val="0"/>
              </a:spcAft>
              <a:buClr>
                <a:schemeClr val="dk1"/>
              </a:buClr>
              <a:buSzPts val="2800"/>
              <a:buFont typeface="Raleway"/>
              <a:buNone/>
            </a:pPr>
            <a:r>
              <a:t/>
            </a:r>
            <a:endParaRPr b="1" i="0" sz="1800" u="none" cap="none" strike="noStrike">
              <a:solidFill>
                <a:schemeClr val="dk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grpSp>
        <p:nvGrpSpPr>
          <p:cNvPr id="2514" name="Google Shape;2514;p11"/>
          <p:cNvGrpSpPr/>
          <p:nvPr/>
        </p:nvGrpSpPr>
        <p:grpSpPr>
          <a:xfrm>
            <a:off x="866539" y="836299"/>
            <a:ext cx="7429209" cy="2674947"/>
            <a:chOff x="907" y="863477"/>
            <a:chExt cx="7429209" cy="2674947"/>
          </a:xfrm>
        </p:grpSpPr>
        <p:sp>
          <p:nvSpPr>
            <p:cNvPr id="2515" name="Google Shape;2515;p11"/>
            <p:cNvSpPr/>
            <p:nvPr/>
          </p:nvSpPr>
          <p:spPr>
            <a:xfrm>
              <a:off x="6172866" y="2473583"/>
              <a:ext cx="628625" cy="303061"/>
            </a:xfrm>
            <a:custGeom>
              <a:rect b="b" l="l" r="r" t="t"/>
              <a:pathLst>
                <a:path extrusionOk="0" h="120000" w="120000">
                  <a:moveTo>
                    <a:pt x="0" y="0"/>
                  </a:moveTo>
                  <a:lnTo>
                    <a:pt x="0" y="82267"/>
                  </a:lnTo>
                  <a:lnTo>
                    <a:pt x="120000" y="82267"/>
                  </a:lnTo>
                  <a:lnTo>
                    <a:pt x="120000" y="120000"/>
                  </a:lnTo>
                </a:path>
              </a:pathLst>
            </a:custGeom>
            <a:noFill/>
            <a:ln cap="flat" cmpd="sng" w="9525">
              <a:solidFill>
                <a:srgbClr val="6BB2E3"/>
              </a:solidFill>
              <a:prstDash val="solid"/>
              <a:round/>
              <a:headEnd len="sm" w="sm" type="none"/>
              <a:tailEnd len="sm" w="sm" type="none"/>
            </a:ln>
          </p:spPr>
        </p:sp>
        <p:sp>
          <p:nvSpPr>
            <p:cNvPr id="2516" name="Google Shape;2516;p11"/>
            <p:cNvSpPr/>
            <p:nvPr/>
          </p:nvSpPr>
          <p:spPr>
            <a:xfrm>
              <a:off x="5544240" y="2473583"/>
              <a:ext cx="628625" cy="299168"/>
            </a:xfrm>
            <a:custGeom>
              <a:rect b="b" l="l" r="r" t="t"/>
              <a:pathLst>
                <a:path extrusionOk="0" h="120000" w="120000">
                  <a:moveTo>
                    <a:pt x="120000" y="0"/>
                  </a:moveTo>
                  <a:lnTo>
                    <a:pt x="120000" y="81776"/>
                  </a:lnTo>
                  <a:lnTo>
                    <a:pt x="0" y="81776"/>
                  </a:lnTo>
                  <a:lnTo>
                    <a:pt x="0" y="120000"/>
                  </a:lnTo>
                </a:path>
              </a:pathLst>
            </a:custGeom>
            <a:noFill/>
            <a:ln cap="flat" cmpd="sng" w="9525">
              <a:solidFill>
                <a:srgbClr val="6BB2E3"/>
              </a:solidFill>
              <a:prstDash val="solid"/>
              <a:round/>
              <a:headEnd len="sm" w="sm" type="none"/>
              <a:tailEnd len="sm" w="sm" type="none"/>
            </a:ln>
          </p:spPr>
        </p:sp>
        <p:sp>
          <p:nvSpPr>
            <p:cNvPr id="2517" name="Google Shape;2517;p11"/>
            <p:cNvSpPr/>
            <p:nvPr/>
          </p:nvSpPr>
          <p:spPr>
            <a:xfrm>
              <a:off x="4286989" y="1521216"/>
              <a:ext cx="1885876" cy="299168"/>
            </a:xfrm>
            <a:custGeom>
              <a:rect b="b" l="l" r="r" t="t"/>
              <a:pathLst>
                <a:path extrusionOk="0" h="120000" w="120000">
                  <a:moveTo>
                    <a:pt x="0" y="0"/>
                  </a:moveTo>
                  <a:lnTo>
                    <a:pt x="0" y="81776"/>
                  </a:lnTo>
                  <a:lnTo>
                    <a:pt x="120000" y="81776"/>
                  </a:lnTo>
                  <a:lnTo>
                    <a:pt x="120000" y="120000"/>
                  </a:lnTo>
                </a:path>
              </a:pathLst>
            </a:custGeom>
            <a:noFill/>
            <a:ln cap="flat" cmpd="sng" w="9525">
              <a:solidFill>
                <a:srgbClr val="5D9CC7"/>
              </a:solidFill>
              <a:prstDash val="solid"/>
              <a:round/>
              <a:headEnd len="sm" w="sm" type="none"/>
              <a:tailEnd len="sm" w="sm" type="none"/>
            </a:ln>
          </p:spPr>
        </p:sp>
        <p:sp>
          <p:nvSpPr>
            <p:cNvPr id="2518" name="Google Shape;2518;p11"/>
            <p:cNvSpPr/>
            <p:nvPr/>
          </p:nvSpPr>
          <p:spPr>
            <a:xfrm>
              <a:off x="2401113" y="2473583"/>
              <a:ext cx="1885876" cy="299168"/>
            </a:xfrm>
            <a:custGeom>
              <a:rect b="b" l="l" r="r" t="t"/>
              <a:pathLst>
                <a:path extrusionOk="0" h="120000" w="120000">
                  <a:moveTo>
                    <a:pt x="0" y="0"/>
                  </a:moveTo>
                  <a:lnTo>
                    <a:pt x="0" y="81776"/>
                  </a:lnTo>
                  <a:lnTo>
                    <a:pt x="120000" y="81776"/>
                  </a:lnTo>
                  <a:lnTo>
                    <a:pt x="120000" y="120000"/>
                  </a:lnTo>
                </a:path>
              </a:pathLst>
            </a:custGeom>
            <a:noFill/>
            <a:ln cap="flat" cmpd="sng" w="9525">
              <a:solidFill>
                <a:srgbClr val="6BB2E3"/>
              </a:solidFill>
              <a:prstDash val="solid"/>
              <a:round/>
              <a:headEnd len="sm" w="sm" type="none"/>
              <a:tailEnd len="sm" w="sm" type="none"/>
            </a:ln>
          </p:spPr>
        </p:sp>
        <p:sp>
          <p:nvSpPr>
            <p:cNvPr id="2519" name="Google Shape;2519;p11"/>
            <p:cNvSpPr/>
            <p:nvPr/>
          </p:nvSpPr>
          <p:spPr>
            <a:xfrm>
              <a:off x="2401113" y="2473583"/>
              <a:ext cx="628625" cy="299168"/>
            </a:xfrm>
            <a:custGeom>
              <a:rect b="b" l="l" r="r" t="t"/>
              <a:pathLst>
                <a:path extrusionOk="0" h="120000" w="120000">
                  <a:moveTo>
                    <a:pt x="0" y="0"/>
                  </a:moveTo>
                  <a:lnTo>
                    <a:pt x="0" y="81776"/>
                  </a:lnTo>
                  <a:lnTo>
                    <a:pt x="120000" y="81776"/>
                  </a:lnTo>
                  <a:lnTo>
                    <a:pt x="120000" y="120000"/>
                  </a:lnTo>
                </a:path>
              </a:pathLst>
            </a:custGeom>
            <a:noFill/>
            <a:ln cap="flat" cmpd="sng" w="9525">
              <a:solidFill>
                <a:srgbClr val="6BB2E3"/>
              </a:solidFill>
              <a:prstDash val="solid"/>
              <a:round/>
              <a:headEnd len="sm" w="sm" type="none"/>
              <a:tailEnd len="sm" w="sm" type="none"/>
            </a:ln>
          </p:spPr>
        </p:sp>
        <p:sp>
          <p:nvSpPr>
            <p:cNvPr id="2520" name="Google Shape;2520;p11"/>
            <p:cNvSpPr/>
            <p:nvPr/>
          </p:nvSpPr>
          <p:spPr>
            <a:xfrm>
              <a:off x="1772487" y="2473583"/>
              <a:ext cx="628625" cy="299168"/>
            </a:xfrm>
            <a:custGeom>
              <a:rect b="b" l="l" r="r" t="t"/>
              <a:pathLst>
                <a:path extrusionOk="0" h="120000" w="120000">
                  <a:moveTo>
                    <a:pt x="120000" y="0"/>
                  </a:moveTo>
                  <a:lnTo>
                    <a:pt x="120000" y="81776"/>
                  </a:lnTo>
                  <a:lnTo>
                    <a:pt x="0" y="81776"/>
                  </a:lnTo>
                  <a:lnTo>
                    <a:pt x="0" y="120000"/>
                  </a:lnTo>
                </a:path>
              </a:pathLst>
            </a:custGeom>
            <a:noFill/>
            <a:ln cap="flat" cmpd="sng" w="9525">
              <a:solidFill>
                <a:srgbClr val="6BB2E3"/>
              </a:solidFill>
              <a:prstDash val="solid"/>
              <a:round/>
              <a:headEnd len="sm" w="sm" type="none"/>
              <a:tailEnd len="sm" w="sm" type="none"/>
            </a:ln>
          </p:spPr>
        </p:sp>
        <p:sp>
          <p:nvSpPr>
            <p:cNvPr id="2521" name="Google Shape;2521;p11"/>
            <p:cNvSpPr/>
            <p:nvPr/>
          </p:nvSpPr>
          <p:spPr>
            <a:xfrm>
              <a:off x="515237" y="2473583"/>
              <a:ext cx="1885876" cy="299168"/>
            </a:xfrm>
            <a:custGeom>
              <a:rect b="b" l="l" r="r" t="t"/>
              <a:pathLst>
                <a:path extrusionOk="0" h="120000" w="120000">
                  <a:moveTo>
                    <a:pt x="120000" y="0"/>
                  </a:moveTo>
                  <a:lnTo>
                    <a:pt x="120000" y="81776"/>
                  </a:lnTo>
                  <a:lnTo>
                    <a:pt x="0" y="81776"/>
                  </a:lnTo>
                  <a:lnTo>
                    <a:pt x="0" y="120000"/>
                  </a:lnTo>
                </a:path>
              </a:pathLst>
            </a:custGeom>
            <a:noFill/>
            <a:ln cap="flat" cmpd="sng" w="9525">
              <a:solidFill>
                <a:srgbClr val="6BB2E3"/>
              </a:solidFill>
              <a:prstDash val="solid"/>
              <a:round/>
              <a:headEnd len="sm" w="sm" type="none"/>
              <a:tailEnd len="sm" w="sm" type="none"/>
            </a:ln>
          </p:spPr>
        </p:sp>
        <p:sp>
          <p:nvSpPr>
            <p:cNvPr id="2522" name="Google Shape;2522;p11"/>
            <p:cNvSpPr/>
            <p:nvPr/>
          </p:nvSpPr>
          <p:spPr>
            <a:xfrm>
              <a:off x="2401113" y="1521216"/>
              <a:ext cx="1885876" cy="299168"/>
            </a:xfrm>
            <a:custGeom>
              <a:rect b="b" l="l" r="r" t="t"/>
              <a:pathLst>
                <a:path extrusionOk="0" h="120000" w="120000">
                  <a:moveTo>
                    <a:pt x="120000" y="0"/>
                  </a:moveTo>
                  <a:lnTo>
                    <a:pt x="120000" y="81776"/>
                  </a:lnTo>
                  <a:lnTo>
                    <a:pt x="0" y="81776"/>
                  </a:lnTo>
                  <a:lnTo>
                    <a:pt x="0" y="120000"/>
                  </a:lnTo>
                </a:path>
              </a:pathLst>
            </a:custGeom>
            <a:noFill/>
            <a:ln cap="flat" cmpd="sng" w="9525">
              <a:solidFill>
                <a:srgbClr val="5D9CC7"/>
              </a:solidFill>
              <a:prstDash val="solid"/>
              <a:round/>
              <a:headEnd len="sm" w="sm" type="none"/>
              <a:tailEnd len="sm" w="sm" type="none"/>
            </a:ln>
          </p:spPr>
        </p:sp>
        <p:sp>
          <p:nvSpPr>
            <p:cNvPr id="2523" name="Google Shape;2523;p11"/>
            <p:cNvSpPr/>
            <p:nvPr/>
          </p:nvSpPr>
          <p:spPr>
            <a:xfrm>
              <a:off x="2482602" y="863477"/>
              <a:ext cx="3608775" cy="657738"/>
            </a:xfrm>
            <a:prstGeom prst="roundRect">
              <a:avLst>
                <a:gd fmla="val 10000" name="adj"/>
              </a:avLst>
            </a:prstGeom>
            <a:gradFill>
              <a:gsLst>
                <a:gs pos="0">
                  <a:srgbClr val="61C9FF"/>
                </a:gs>
                <a:gs pos="100000">
                  <a:srgbClr val="86E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1"/>
            <p:cNvSpPr/>
            <p:nvPr/>
          </p:nvSpPr>
          <p:spPr>
            <a:xfrm>
              <a:off x="2596897" y="972058"/>
              <a:ext cx="3608775" cy="657738"/>
            </a:xfrm>
            <a:prstGeom prst="roundRect">
              <a:avLst>
                <a:gd fmla="val 10000" name="adj"/>
              </a:avLst>
            </a:prstGeom>
            <a:solidFill>
              <a:schemeClr val="lt1">
                <a:alpha val="89803"/>
              </a:schemeClr>
            </a:solidFill>
            <a:ln cap="flat" cmpd="sng" w="9525">
              <a:solidFill>
                <a:srgbClr val="76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1"/>
            <p:cNvSpPr txBox="1"/>
            <p:nvPr/>
          </p:nvSpPr>
          <p:spPr>
            <a:xfrm>
              <a:off x="2616161" y="991322"/>
              <a:ext cx="3570247" cy="61921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Building </a:t>
              </a:r>
              <a:r>
                <a:rPr lang="en" sz="1200"/>
                <a:t>process</a:t>
              </a:r>
              <a:endParaRPr/>
            </a:p>
          </p:txBody>
        </p:sp>
        <p:sp>
          <p:nvSpPr>
            <p:cNvPr id="2526" name="Google Shape;2526;p11"/>
            <p:cNvSpPr/>
            <p:nvPr/>
          </p:nvSpPr>
          <p:spPr>
            <a:xfrm>
              <a:off x="1886783" y="1820384"/>
              <a:ext cx="1028659" cy="653198"/>
            </a:xfrm>
            <a:prstGeom prst="roundRect">
              <a:avLst>
                <a:gd fmla="val 10000" name="adj"/>
              </a:avLst>
            </a:prstGeom>
            <a:gradFill>
              <a:gsLst>
                <a:gs pos="0">
                  <a:srgbClr val="61C9FF"/>
                </a:gs>
                <a:gs pos="100000">
                  <a:srgbClr val="86E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1"/>
            <p:cNvSpPr/>
            <p:nvPr/>
          </p:nvSpPr>
          <p:spPr>
            <a:xfrm>
              <a:off x="2001078" y="1928965"/>
              <a:ext cx="1028659" cy="653198"/>
            </a:xfrm>
            <a:prstGeom prst="roundRect">
              <a:avLst>
                <a:gd fmla="val 10000" name="adj"/>
              </a:avLst>
            </a:prstGeom>
            <a:solidFill>
              <a:schemeClr val="lt1">
                <a:alpha val="89803"/>
              </a:schemeClr>
            </a:solidFill>
            <a:ln cap="flat" cmpd="sng" w="9525">
              <a:solidFill>
                <a:srgbClr val="76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1"/>
            <p:cNvSpPr txBox="1"/>
            <p:nvPr/>
          </p:nvSpPr>
          <p:spPr>
            <a:xfrm>
              <a:off x="2020210" y="1948097"/>
              <a:ext cx="990395" cy="61493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Hardware</a:t>
              </a:r>
              <a:endParaRPr/>
            </a:p>
          </p:txBody>
        </p:sp>
        <p:sp>
          <p:nvSpPr>
            <p:cNvPr id="2529" name="Google Shape;2529;p11"/>
            <p:cNvSpPr/>
            <p:nvPr/>
          </p:nvSpPr>
          <p:spPr>
            <a:xfrm>
              <a:off x="907" y="2772752"/>
              <a:ext cx="1028659" cy="653198"/>
            </a:xfrm>
            <a:prstGeom prst="roundRect">
              <a:avLst>
                <a:gd fmla="val 10000" name="adj"/>
              </a:avLst>
            </a:prstGeom>
            <a:gradFill>
              <a:gsLst>
                <a:gs pos="0">
                  <a:srgbClr val="61C9FF"/>
                </a:gs>
                <a:gs pos="100000">
                  <a:srgbClr val="86E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1"/>
            <p:cNvSpPr/>
            <p:nvPr/>
          </p:nvSpPr>
          <p:spPr>
            <a:xfrm>
              <a:off x="115202" y="2881333"/>
              <a:ext cx="1028659" cy="653198"/>
            </a:xfrm>
            <a:prstGeom prst="roundRect">
              <a:avLst>
                <a:gd fmla="val 10000" name="adj"/>
              </a:avLst>
            </a:prstGeom>
            <a:solidFill>
              <a:schemeClr val="lt1">
                <a:alpha val="89803"/>
              </a:schemeClr>
            </a:solidFill>
            <a:ln cap="flat" cmpd="sng" w="9525">
              <a:solidFill>
                <a:srgbClr val="76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1"/>
            <p:cNvSpPr txBox="1"/>
            <p:nvPr/>
          </p:nvSpPr>
          <p:spPr>
            <a:xfrm>
              <a:off x="134334" y="2900465"/>
              <a:ext cx="990395" cy="61493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ESP32</a:t>
              </a:r>
              <a:endParaRPr/>
            </a:p>
          </p:txBody>
        </p:sp>
        <p:sp>
          <p:nvSpPr>
            <p:cNvPr id="2532" name="Google Shape;2532;p11"/>
            <p:cNvSpPr/>
            <p:nvPr/>
          </p:nvSpPr>
          <p:spPr>
            <a:xfrm>
              <a:off x="1258157" y="2772752"/>
              <a:ext cx="1028659" cy="653198"/>
            </a:xfrm>
            <a:prstGeom prst="roundRect">
              <a:avLst>
                <a:gd fmla="val 10000" name="adj"/>
              </a:avLst>
            </a:prstGeom>
            <a:gradFill>
              <a:gsLst>
                <a:gs pos="0">
                  <a:srgbClr val="61C9FF"/>
                </a:gs>
                <a:gs pos="100000">
                  <a:srgbClr val="86E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1"/>
            <p:cNvSpPr/>
            <p:nvPr/>
          </p:nvSpPr>
          <p:spPr>
            <a:xfrm>
              <a:off x="1372453" y="2881333"/>
              <a:ext cx="1028659" cy="653198"/>
            </a:xfrm>
            <a:prstGeom prst="roundRect">
              <a:avLst>
                <a:gd fmla="val 10000" name="adj"/>
              </a:avLst>
            </a:prstGeom>
            <a:solidFill>
              <a:schemeClr val="lt1">
                <a:alpha val="89803"/>
              </a:schemeClr>
            </a:solidFill>
            <a:ln cap="flat" cmpd="sng" w="9525">
              <a:solidFill>
                <a:srgbClr val="76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1"/>
            <p:cNvSpPr txBox="1"/>
            <p:nvPr/>
          </p:nvSpPr>
          <p:spPr>
            <a:xfrm>
              <a:off x="1391585" y="2900465"/>
              <a:ext cx="990395" cy="61493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VGA INTERFACE</a:t>
              </a:r>
              <a:endParaRPr/>
            </a:p>
          </p:txBody>
        </p:sp>
        <p:sp>
          <p:nvSpPr>
            <p:cNvPr id="2535" name="Google Shape;2535;p11"/>
            <p:cNvSpPr/>
            <p:nvPr/>
          </p:nvSpPr>
          <p:spPr>
            <a:xfrm>
              <a:off x="2515408" y="2772752"/>
              <a:ext cx="1028659" cy="653198"/>
            </a:xfrm>
            <a:prstGeom prst="roundRect">
              <a:avLst>
                <a:gd fmla="val 10000" name="adj"/>
              </a:avLst>
            </a:prstGeom>
            <a:gradFill>
              <a:gsLst>
                <a:gs pos="0">
                  <a:srgbClr val="61C9FF"/>
                </a:gs>
                <a:gs pos="100000">
                  <a:srgbClr val="86E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1"/>
            <p:cNvSpPr/>
            <p:nvPr/>
          </p:nvSpPr>
          <p:spPr>
            <a:xfrm>
              <a:off x="2629704" y="2881333"/>
              <a:ext cx="1028659" cy="653198"/>
            </a:xfrm>
            <a:prstGeom prst="roundRect">
              <a:avLst>
                <a:gd fmla="val 10000" name="adj"/>
              </a:avLst>
            </a:prstGeom>
            <a:solidFill>
              <a:schemeClr val="lt1">
                <a:alpha val="89803"/>
              </a:schemeClr>
            </a:solidFill>
            <a:ln cap="flat" cmpd="sng" w="9525">
              <a:solidFill>
                <a:srgbClr val="76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1"/>
            <p:cNvSpPr txBox="1"/>
            <p:nvPr/>
          </p:nvSpPr>
          <p:spPr>
            <a:xfrm>
              <a:off x="2648836" y="2900465"/>
              <a:ext cx="990395" cy="61493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bitluni's ESP32Lib</a:t>
              </a:r>
              <a:endParaRPr/>
            </a:p>
          </p:txBody>
        </p:sp>
        <p:sp>
          <p:nvSpPr>
            <p:cNvPr id="2538" name="Google Shape;2538;p11"/>
            <p:cNvSpPr/>
            <p:nvPr/>
          </p:nvSpPr>
          <p:spPr>
            <a:xfrm>
              <a:off x="3772659" y="2772752"/>
              <a:ext cx="1028659" cy="653198"/>
            </a:xfrm>
            <a:prstGeom prst="roundRect">
              <a:avLst>
                <a:gd fmla="val 10000" name="adj"/>
              </a:avLst>
            </a:prstGeom>
            <a:gradFill>
              <a:gsLst>
                <a:gs pos="0">
                  <a:srgbClr val="61C9FF"/>
                </a:gs>
                <a:gs pos="100000">
                  <a:srgbClr val="86E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1"/>
            <p:cNvSpPr/>
            <p:nvPr/>
          </p:nvSpPr>
          <p:spPr>
            <a:xfrm>
              <a:off x="3886955" y="2881333"/>
              <a:ext cx="1028659" cy="653198"/>
            </a:xfrm>
            <a:prstGeom prst="roundRect">
              <a:avLst>
                <a:gd fmla="val 10000" name="adj"/>
              </a:avLst>
            </a:prstGeom>
            <a:solidFill>
              <a:schemeClr val="lt1">
                <a:alpha val="89803"/>
              </a:schemeClr>
            </a:solidFill>
            <a:ln cap="flat" cmpd="sng" w="9525">
              <a:solidFill>
                <a:srgbClr val="76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1"/>
            <p:cNvSpPr txBox="1"/>
            <p:nvPr/>
          </p:nvSpPr>
          <p:spPr>
            <a:xfrm>
              <a:off x="3906087" y="2900465"/>
              <a:ext cx="990395" cy="61493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DAC</a:t>
              </a:r>
              <a:endParaRPr/>
            </a:p>
          </p:txBody>
        </p:sp>
        <p:sp>
          <p:nvSpPr>
            <p:cNvPr id="2541" name="Google Shape;2541;p11"/>
            <p:cNvSpPr/>
            <p:nvPr/>
          </p:nvSpPr>
          <p:spPr>
            <a:xfrm>
              <a:off x="5658536" y="1820384"/>
              <a:ext cx="1028659" cy="653198"/>
            </a:xfrm>
            <a:prstGeom prst="roundRect">
              <a:avLst>
                <a:gd fmla="val 10000" name="adj"/>
              </a:avLst>
            </a:prstGeom>
            <a:gradFill>
              <a:gsLst>
                <a:gs pos="0">
                  <a:srgbClr val="61C9FF"/>
                </a:gs>
                <a:gs pos="100000">
                  <a:srgbClr val="86E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1"/>
            <p:cNvSpPr/>
            <p:nvPr/>
          </p:nvSpPr>
          <p:spPr>
            <a:xfrm>
              <a:off x="5772831" y="1928965"/>
              <a:ext cx="1028659" cy="653198"/>
            </a:xfrm>
            <a:prstGeom prst="roundRect">
              <a:avLst>
                <a:gd fmla="val 10000" name="adj"/>
              </a:avLst>
            </a:prstGeom>
            <a:solidFill>
              <a:schemeClr val="lt1">
                <a:alpha val="89803"/>
              </a:schemeClr>
            </a:solidFill>
            <a:ln cap="flat" cmpd="sng" w="9525">
              <a:solidFill>
                <a:srgbClr val="76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1"/>
            <p:cNvSpPr txBox="1"/>
            <p:nvPr/>
          </p:nvSpPr>
          <p:spPr>
            <a:xfrm>
              <a:off x="5791963" y="1948097"/>
              <a:ext cx="990395" cy="61493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Software</a:t>
              </a:r>
              <a:endParaRPr/>
            </a:p>
          </p:txBody>
        </p:sp>
        <p:sp>
          <p:nvSpPr>
            <p:cNvPr id="2544" name="Google Shape;2544;p11"/>
            <p:cNvSpPr/>
            <p:nvPr/>
          </p:nvSpPr>
          <p:spPr>
            <a:xfrm>
              <a:off x="5029910" y="2772752"/>
              <a:ext cx="1028659" cy="653198"/>
            </a:xfrm>
            <a:prstGeom prst="roundRect">
              <a:avLst>
                <a:gd fmla="val 10000" name="adj"/>
              </a:avLst>
            </a:prstGeom>
            <a:gradFill>
              <a:gsLst>
                <a:gs pos="0">
                  <a:srgbClr val="61C9FF"/>
                </a:gs>
                <a:gs pos="100000">
                  <a:srgbClr val="86E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1"/>
            <p:cNvSpPr/>
            <p:nvPr/>
          </p:nvSpPr>
          <p:spPr>
            <a:xfrm>
              <a:off x="5144206" y="2881333"/>
              <a:ext cx="1028659" cy="653198"/>
            </a:xfrm>
            <a:prstGeom prst="roundRect">
              <a:avLst>
                <a:gd fmla="val 10000" name="adj"/>
              </a:avLst>
            </a:prstGeom>
            <a:solidFill>
              <a:schemeClr val="lt1">
                <a:alpha val="89803"/>
              </a:schemeClr>
            </a:solidFill>
            <a:ln cap="flat" cmpd="sng" w="9525">
              <a:solidFill>
                <a:srgbClr val="76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
            <p:cNvSpPr txBox="1"/>
            <p:nvPr/>
          </p:nvSpPr>
          <p:spPr>
            <a:xfrm>
              <a:off x="5163338" y="2900465"/>
              <a:ext cx="990395" cy="61493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APP</a:t>
              </a:r>
              <a:endParaRPr/>
            </a:p>
          </p:txBody>
        </p:sp>
        <p:sp>
          <p:nvSpPr>
            <p:cNvPr id="2547" name="Google Shape;2547;p11"/>
            <p:cNvSpPr/>
            <p:nvPr/>
          </p:nvSpPr>
          <p:spPr>
            <a:xfrm>
              <a:off x="6287161" y="2776645"/>
              <a:ext cx="1028659" cy="653198"/>
            </a:xfrm>
            <a:prstGeom prst="roundRect">
              <a:avLst>
                <a:gd fmla="val 10000" name="adj"/>
              </a:avLst>
            </a:prstGeom>
            <a:gradFill>
              <a:gsLst>
                <a:gs pos="0">
                  <a:srgbClr val="61C9FF"/>
                </a:gs>
                <a:gs pos="100000">
                  <a:srgbClr val="86E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1"/>
            <p:cNvSpPr/>
            <p:nvPr/>
          </p:nvSpPr>
          <p:spPr>
            <a:xfrm>
              <a:off x="6401457" y="2885226"/>
              <a:ext cx="1028659" cy="653198"/>
            </a:xfrm>
            <a:prstGeom prst="roundRect">
              <a:avLst>
                <a:gd fmla="val 10000" name="adj"/>
              </a:avLst>
            </a:prstGeom>
            <a:solidFill>
              <a:schemeClr val="lt1">
                <a:alpha val="89803"/>
              </a:schemeClr>
            </a:solidFill>
            <a:ln cap="flat" cmpd="sng" w="9525">
              <a:solidFill>
                <a:srgbClr val="76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1"/>
            <p:cNvSpPr txBox="1"/>
            <p:nvPr/>
          </p:nvSpPr>
          <p:spPr>
            <a:xfrm>
              <a:off x="6420589" y="2904358"/>
              <a:ext cx="990395" cy="61493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PWA</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12"/>
          <p:cNvSpPr txBox="1"/>
          <p:nvPr>
            <p:ph type="title"/>
          </p:nvPr>
        </p:nvSpPr>
        <p:spPr>
          <a:xfrm>
            <a:off x="2971800" y="1877568"/>
            <a:ext cx="32004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HARDWARE</a:t>
            </a:r>
            <a:endParaRPr sz="4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sp>
        <p:nvSpPr>
          <p:cNvPr id="2559" name="Google Shape;2559;p13"/>
          <p:cNvSpPr txBox="1"/>
          <p:nvPr>
            <p:ph type="title"/>
          </p:nvPr>
        </p:nvSpPr>
        <p:spPr>
          <a:xfrm>
            <a:off x="2971800" y="2231136"/>
            <a:ext cx="32004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ESP32</a:t>
            </a:r>
            <a:endParaRPr sz="4700"/>
          </a:p>
        </p:txBody>
      </p:sp>
      <p:sp>
        <p:nvSpPr>
          <p:cNvPr id="2560" name="Google Shape;2560;p13"/>
          <p:cNvSpPr txBox="1"/>
          <p:nvPr>
            <p:ph idx="2" type="title"/>
          </p:nvPr>
        </p:nvSpPr>
        <p:spPr>
          <a:xfrm>
            <a:off x="2971800" y="1161288"/>
            <a:ext cx="2967600"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02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graphicFrame>
        <p:nvGraphicFramePr>
          <p:cNvPr id="2565" name="Google Shape;2565;p14"/>
          <p:cNvGraphicFramePr/>
          <p:nvPr/>
        </p:nvGraphicFramePr>
        <p:xfrm>
          <a:off x="719327" y="1260284"/>
          <a:ext cx="3000000" cy="3000000"/>
        </p:xfrm>
        <a:graphic>
          <a:graphicData uri="http://schemas.openxmlformats.org/drawingml/2006/table">
            <a:tbl>
              <a:tblPr firstRow="1">
                <a:gradFill>
                  <a:gsLst>
                    <a:gs pos="0">
                      <a:srgbClr val="D8FAFF"/>
                    </a:gs>
                    <a:gs pos="35000">
                      <a:srgbClr val="E3FBFF"/>
                    </a:gs>
                    <a:gs pos="100000">
                      <a:srgbClr val="F1FFFF"/>
                    </a:gs>
                  </a:gsLst>
                  <a:lin ang="16200000" scaled="0"/>
                </a:gradFill>
                <a:tableStyleId>{57C1F4AB-30A0-468E-8634-373378040023}</a:tableStyleId>
              </a:tblPr>
              <a:tblGrid>
                <a:gridCol w="1975100"/>
                <a:gridCol w="2608675"/>
                <a:gridCol w="3292275"/>
              </a:tblGrid>
              <a:tr h="523500">
                <a:tc>
                  <a:txBody>
                    <a:bodyPr/>
                    <a:lstStyle/>
                    <a:p>
                      <a:pPr indent="0" lvl="0" marL="228600" marR="0" rtl="0" algn="l">
                        <a:lnSpc>
                          <a:spcPct val="115000"/>
                        </a:lnSpc>
                        <a:spcBef>
                          <a:spcPts val="0"/>
                        </a:spcBef>
                        <a:spcAft>
                          <a:spcPts val="0"/>
                        </a:spcAft>
                        <a:buNone/>
                      </a:pPr>
                      <a:r>
                        <a:rPr lang="en" sz="1800" u="none" cap="none" strike="noStrike">
                          <a:solidFill>
                            <a:srgbClr val="242424"/>
                          </a:solidFill>
                        </a:rPr>
                        <a:t>Feature</a:t>
                      </a:r>
                      <a:endParaRPr sz="1800" u="none" cap="none" strike="noStrike">
                        <a:solidFill>
                          <a:srgbClr val="242424"/>
                        </a:solidFill>
                        <a:latin typeface="Times New Roman"/>
                        <a:ea typeface="Times New Roman"/>
                        <a:cs typeface="Times New Roman"/>
                        <a:sym typeface="Times New Roman"/>
                      </a:endParaRPr>
                    </a:p>
                  </a:txBody>
                  <a:tcPr marT="26000" marB="26000" marR="26000" marL="26000"/>
                </a:tc>
                <a:tc>
                  <a:txBody>
                    <a:bodyPr/>
                    <a:lstStyle/>
                    <a:p>
                      <a:pPr indent="0" lvl="0" marL="228600" marR="0" rtl="0" algn="l">
                        <a:lnSpc>
                          <a:spcPct val="115000"/>
                        </a:lnSpc>
                        <a:spcBef>
                          <a:spcPts val="0"/>
                        </a:spcBef>
                        <a:spcAft>
                          <a:spcPts val="0"/>
                        </a:spcAft>
                        <a:buNone/>
                      </a:pPr>
                      <a:r>
                        <a:rPr lang="en" sz="1800" u="none" cap="none" strike="noStrike">
                          <a:solidFill>
                            <a:srgbClr val="242424"/>
                          </a:solidFill>
                        </a:rPr>
                        <a:t>ESP32</a:t>
                      </a:r>
                      <a:endParaRPr sz="1800" u="none" cap="none" strike="noStrike">
                        <a:solidFill>
                          <a:srgbClr val="242424"/>
                        </a:solidFill>
                        <a:latin typeface="Times New Roman"/>
                        <a:ea typeface="Times New Roman"/>
                        <a:cs typeface="Times New Roman"/>
                        <a:sym typeface="Times New Roman"/>
                      </a:endParaRPr>
                    </a:p>
                  </a:txBody>
                  <a:tcPr marT="26000" marB="26000" marR="26000" marL="26000"/>
                </a:tc>
                <a:tc>
                  <a:txBody>
                    <a:bodyPr/>
                    <a:lstStyle/>
                    <a:p>
                      <a:pPr indent="0" lvl="0" marL="228600" marR="0" rtl="0" algn="l">
                        <a:lnSpc>
                          <a:spcPct val="115000"/>
                        </a:lnSpc>
                        <a:spcBef>
                          <a:spcPts val="0"/>
                        </a:spcBef>
                        <a:spcAft>
                          <a:spcPts val="0"/>
                        </a:spcAft>
                        <a:buNone/>
                      </a:pPr>
                      <a:r>
                        <a:rPr lang="en" sz="1800" u="none" cap="none" strike="noStrike">
                          <a:solidFill>
                            <a:srgbClr val="242424"/>
                          </a:solidFill>
                        </a:rPr>
                        <a:t>NodeMCU</a:t>
                      </a:r>
                      <a:endParaRPr sz="1800" u="none" cap="none" strike="noStrike">
                        <a:solidFill>
                          <a:srgbClr val="242424"/>
                        </a:solidFill>
                        <a:latin typeface="Times New Roman"/>
                        <a:ea typeface="Times New Roman"/>
                        <a:cs typeface="Times New Roman"/>
                        <a:sym typeface="Times New Roman"/>
                      </a:endParaRPr>
                    </a:p>
                  </a:txBody>
                  <a:tcPr marT="26000" marB="26000" marR="26000" marL="26000"/>
                </a:tc>
              </a:tr>
              <a:tr h="523500">
                <a:tc>
                  <a:txBody>
                    <a:bodyPr/>
                    <a:lstStyle/>
                    <a:p>
                      <a:pPr indent="0" lvl="0" marL="228600" marR="0" rtl="0" algn="l">
                        <a:lnSpc>
                          <a:spcPct val="115000"/>
                        </a:lnSpc>
                        <a:spcBef>
                          <a:spcPts val="0"/>
                        </a:spcBef>
                        <a:spcAft>
                          <a:spcPts val="0"/>
                        </a:spcAft>
                        <a:buNone/>
                      </a:pPr>
                      <a:r>
                        <a:rPr lang="en" sz="1800" u="none" cap="none" strike="noStrike"/>
                        <a:t>Microcontroller</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c>
                  <a:txBody>
                    <a:bodyPr/>
                    <a:lstStyle/>
                    <a:p>
                      <a:pPr indent="0" lvl="0" marL="228600" marR="0" rtl="0" algn="l">
                        <a:lnSpc>
                          <a:spcPct val="115000"/>
                        </a:lnSpc>
                        <a:spcBef>
                          <a:spcPts val="0"/>
                        </a:spcBef>
                        <a:spcAft>
                          <a:spcPts val="0"/>
                        </a:spcAft>
                        <a:buNone/>
                      </a:pPr>
                      <a:r>
                        <a:rPr lang="en" sz="1800" u="none" cap="none" strike="noStrike"/>
                        <a:t>Dual-core Tensilica LX6	</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c>
                  <a:txBody>
                    <a:bodyPr/>
                    <a:lstStyle/>
                    <a:p>
                      <a:pPr indent="0" lvl="0" marL="228600" marR="0" rtl="0" algn="l">
                        <a:lnSpc>
                          <a:spcPct val="115000"/>
                        </a:lnSpc>
                        <a:spcBef>
                          <a:spcPts val="0"/>
                        </a:spcBef>
                        <a:spcAft>
                          <a:spcPts val="0"/>
                        </a:spcAft>
                        <a:buNone/>
                      </a:pPr>
                      <a:r>
                        <a:rPr lang="en" sz="1800" u="none" cap="none" strike="noStrike"/>
                        <a:t>Single-core ESP8266</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r>
              <a:tr h="319325">
                <a:tc>
                  <a:txBody>
                    <a:bodyPr/>
                    <a:lstStyle/>
                    <a:p>
                      <a:pPr indent="0" lvl="0" marL="228600" marR="0" rtl="0" algn="l">
                        <a:lnSpc>
                          <a:spcPct val="115000"/>
                        </a:lnSpc>
                        <a:spcBef>
                          <a:spcPts val="0"/>
                        </a:spcBef>
                        <a:spcAft>
                          <a:spcPts val="0"/>
                        </a:spcAft>
                        <a:buNone/>
                      </a:pPr>
                      <a:r>
                        <a:rPr lang="en" sz="1800" u="none" cap="none" strike="noStrike"/>
                        <a:t>Clock Speed</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c>
                  <a:txBody>
                    <a:bodyPr/>
                    <a:lstStyle/>
                    <a:p>
                      <a:pPr indent="0" lvl="0" marL="228600" marR="0" rtl="0" algn="l">
                        <a:lnSpc>
                          <a:spcPct val="115000"/>
                        </a:lnSpc>
                        <a:spcBef>
                          <a:spcPts val="0"/>
                        </a:spcBef>
                        <a:spcAft>
                          <a:spcPts val="0"/>
                        </a:spcAft>
                        <a:buNone/>
                      </a:pPr>
                      <a:r>
                        <a:rPr lang="en" sz="1800" u="none" cap="none" strike="noStrike"/>
                        <a:t>Up to 240 MHz</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c>
                  <a:txBody>
                    <a:bodyPr/>
                    <a:lstStyle/>
                    <a:p>
                      <a:pPr indent="0" lvl="0" marL="228600" marR="0" rtl="0" algn="l">
                        <a:lnSpc>
                          <a:spcPct val="115000"/>
                        </a:lnSpc>
                        <a:spcBef>
                          <a:spcPts val="0"/>
                        </a:spcBef>
                        <a:spcAft>
                          <a:spcPts val="0"/>
                        </a:spcAft>
                        <a:buNone/>
                      </a:pPr>
                      <a:r>
                        <a:rPr lang="en" sz="1800" u="none" cap="none" strike="noStrike"/>
                        <a:t>Up to 160 MHz</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r>
              <a:tr h="523500">
                <a:tc>
                  <a:txBody>
                    <a:bodyPr/>
                    <a:lstStyle/>
                    <a:p>
                      <a:pPr indent="0" lvl="0" marL="228600" marR="0" rtl="0" algn="l">
                        <a:lnSpc>
                          <a:spcPct val="115000"/>
                        </a:lnSpc>
                        <a:spcBef>
                          <a:spcPts val="0"/>
                        </a:spcBef>
                        <a:spcAft>
                          <a:spcPts val="0"/>
                        </a:spcAft>
                        <a:buNone/>
                      </a:pPr>
                      <a:r>
                        <a:rPr lang="en" sz="1800" u="none" cap="none" strike="noStrike"/>
                        <a:t>Memory</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c>
                  <a:txBody>
                    <a:bodyPr/>
                    <a:lstStyle/>
                    <a:p>
                      <a:pPr indent="0" lvl="0" marL="228600" marR="0" rtl="0" algn="l">
                        <a:lnSpc>
                          <a:spcPct val="115000"/>
                        </a:lnSpc>
                        <a:spcBef>
                          <a:spcPts val="0"/>
                        </a:spcBef>
                        <a:spcAft>
                          <a:spcPts val="0"/>
                        </a:spcAft>
                        <a:buNone/>
                      </a:pPr>
                      <a:r>
                        <a:rPr lang="en" sz="1800" u="none" cap="none" strike="noStrike"/>
                        <a:t>520 KB SRAM, 4 MB Flash</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c>
                  <a:txBody>
                    <a:bodyPr/>
                    <a:lstStyle/>
                    <a:p>
                      <a:pPr indent="0" lvl="0" marL="228600" marR="0" rtl="0" algn="l">
                        <a:lnSpc>
                          <a:spcPct val="115000"/>
                        </a:lnSpc>
                        <a:spcBef>
                          <a:spcPts val="0"/>
                        </a:spcBef>
                        <a:spcAft>
                          <a:spcPts val="0"/>
                        </a:spcAft>
                        <a:buNone/>
                      </a:pPr>
                      <a:r>
                        <a:rPr lang="en" sz="1800" u="none" cap="none" strike="noStrike"/>
                        <a:t>80 KB SRAM, 4 MB Flash</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r>
              <a:tr h="319325">
                <a:tc>
                  <a:txBody>
                    <a:bodyPr/>
                    <a:lstStyle/>
                    <a:p>
                      <a:pPr indent="0" lvl="0" marL="228600" marR="0" rtl="0" algn="l">
                        <a:lnSpc>
                          <a:spcPct val="115000"/>
                        </a:lnSpc>
                        <a:spcBef>
                          <a:spcPts val="0"/>
                        </a:spcBef>
                        <a:spcAft>
                          <a:spcPts val="0"/>
                        </a:spcAft>
                        <a:buNone/>
                      </a:pPr>
                      <a:r>
                        <a:rPr lang="en" sz="1800" u="none" cap="none" strike="noStrike"/>
                        <a:t>Wi-Fi</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c>
                  <a:txBody>
                    <a:bodyPr/>
                    <a:lstStyle/>
                    <a:p>
                      <a:pPr indent="0" lvl="0" marL="228600" marR="0" rtl="0" algn="l">
                        <a:lnSpc>
                          <a:spcPct val="115000"/>
                        </a:lnSpc>
                        <a:spcBef>
                          <a:spcPts val="0"/>
                        </a:spcBef>
                        <a:spcAft>
                          <a:spcPts val="0"/>
                        </a:spcAft>
                        <a:buNone/>
                      </a:pPr>
                      <a:r>
                        <a:rPr lang="en" sz="1800" u="none" cap="none" strike="noStrike"/>
                        <a:t>IEEE 802.11 b/g/n</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c>
                  <a:txBody>
                    <a:bodyPr/>
                    <a:lstStyle/>
                    <a:p>
                      <a:pPr indent="0" lvl="0" marL="228600" marR="0" rtl="0" algn="l">
                        <a:lnSpc>
                          <a:spcPct val="115000"/>
                        </a:lnSpc>
                        <a:spcBef>
                          <a:spcPts val="0"/>
                        </a:spcBef>
                        <a:spcAft>
                          <a:spcPts val="0"/>
                        </a:spcAft>
                        <a:buNone/>
                      </a:pPr>
                      <a:r>
                        <a:rPr lang="en" sz="1800" u="none" cap="none" strike="noStrike"/>
                        <a:t>IEEE 802.11 b/g/n</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r>
              <a:tr h="523500">
                <a:tc>
                  <a:txBody>
                    <a:bodyPr/>
                    <a:lstStyle/>
                    <a:p>
                      <a:pPr indent="0" lvl="0" marL="228600" marR="0" rtl="0" algn="l">
                        <a:lnSpc>
                          <a:spcPct val="115000"/>
                        </a:lnSpc>
                        <a:spcBef>
                          <a:spcPts val="0"/>
                        </a:spcBef>
                        <a:spcAft>
                          <a:spcPts val="0"/>
                        </a:spcAft>
                        <a:buNone/>
                      </a:pPr>
                      <a:r>
                        <a:rPr lang="en" sz="1800" u="none" cap="none" strike="noStrike"/>
                        <a:t>Bluetooth</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c>
                  <a:txBody>
                    <a:bodyPr/>
                    <a:lstStyle/>
                    <a:p>
                      <a:pPr indent="0" lvl="0" marL="228600" marR="0" rtl="0" algn="l">
                        <a:lnSpc>
                          <a:spcPct val="115000"/>
                        </a:lnSpc>
                        <a:spcBef>
                          <a:spcPts val="0"/>
                        </a:spcBef>
                        <a:spcAft>
                          <a:spcPts val="0"/>
                        </a:spcAft>
                        <a:buNone/>
                      </a:pPr>
                      <a:r>
                        <a:rPr lang="en" sz="1800" u="none" cap="none" strike="noStrike"/>
                        <a:t>Bluetooth v4.2 BR/EDR and BLE</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c>
                  <a:txBody>
                    <a:bodyPr/>
                    <a:lstStyle/>
                    <a:p>
                      <a:pPr indent="0" lvl="0" marL="228600" marR="0" rtl="0" algn="l">
                        <a:lnSpc>
                          <a:spcPct val="115000"/>
                        </a:lnSpc>
                        <a:spcBef>
                          <a:spcPts val="0"/>
                        </a:spcBef>
                        <a:spcAft>
                          <a:spcPts val="0"/>
                        </a:spcAft>
                        <a:buNone/>
                      </a:pPr>
                      <a:r>
                        <a:rPr lang="en" sz="1800" u="none" cap="none" strike="noStrike"/>
                        <a:t>Not built-in</a:t>
                      </a:r>
                      <a:endParaRPr sz="1800" u="none" cap="none" strike="noStrike">
                        <a:latin typeface="Times New Roman"/>
                        <a:ea typeface="Times New Roman"/>
                        <a:cs typeface="Times New Roman"/>
                        <a:sym typeface="Times New Roman"/>
                      </a:endParaRPr>
                    </a:p>
                  </a:txBody>
                  <a:tcPr marT="26000" marB="26000" marR="26000" marL="26000">
                    <a:solidFill>
                      <a:schemeClr val="lt1"/>
                    </a:solidFill>
                  </a:tcPr>
                </a:tc>
              </a:tr>
            </a:tbl>
          </a:graphicData>
        </a:graphic>
      </p:graphicFrame>
      <p:sp>
        <p:nvSpPr>
          <p:cNvPr id="2566" name="Google Shape;2566;p14"/>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ESP32 VS NodeMCU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graphicFrame>
        <p:nvGraphicFramePr>
          <p:cNvPr id="2571" name="Google Shape;2571;p15"/>
          <p:cNvGraphicFramePr/>
          <p:nvPr/>
        </p:nvGraphicFramePr>
        <p:xfrm>
          <a:off x="719327" y="1394396"/>
          <a:ext cx="3000000" cy="3000000"/>
        </p:xfrm>
        <a:graphic>
          <a:graphicData uri="http://schemas.openxmlformats.org/drawingml/2006/table">
            <a:tbl>
              <a:tblPr firstRow="1">
                <a:noFill/>
                <a:tableStyleId>{57C1F4AB-30A0-468E-8634-373378040023}</a:tableStyleId>
              </a:tblPr>
              <a:tblGrid>
                <a:gridCol w="1975100"/>
                <a:gridCol w="2608675"/>
                <a:gridCol w="3292275"/>
              </a:tblGrid>
              <a:tr h="523500">
                <a:tc>
                  <a:txBody>
                    <a:bodyPr/>
                    <a:lstStyle/>
                    <a:p>
                      <a:pPr indent="0" lvl="0" marL="228600" marR="0" rtl="0" algn="l">
                        <a:lnSpc>
                          <a:spcPct val="115000"/>
                        </a:lnSpc>
                        <a:spcBef>
                          <a:spcPts val="0"/>
                        </a:spcBef>
                        <a:spcAft>
                          <a:spcPts val="0"/>
                        </a:spcAft>
                        <a:buNone/>
                      </a:pPr>
                      <a:r>
                        <a:rPr lang="en" sz="1800" u="none" cap="none" strike="noStrike">
                          <a:solidFill>
                            <a:srgbClr val="242424"/>
                          </a:solidFill>
                        </a:rPr>
                        <a:t>Feature</a:t>
                      </a:r>
                      <a:endParaRPr sz="1800" u="none" cap="none" strike="noStrike">
                        <a:solidFill>
                          <a:srgbClr val="242424"/>
                        </a:solidFill>
                        <a:latin typeface="Times New Roman"/>
                        <a:ea typeface="Times New Roman"/>
                        <a:cs typeface="Times New Roman"/>
                        <a:sym typeface="Times New Roman"/>
                      </a:endParaRPr>
                    </a:p>
                  </a:txBody>
                  <a:tcPr marT="26000" marB="26000" marR="26000" marL="26000"/>
                </a:tc>
                <a:tc>
                  <a:txBody>
                    <a:bodyPr/>
                    <a:lstStyle/>
                    <a:p>
                      <a:pPr indent="0" lvl="0" marL="228600" marR="0" rtl="0" algn="l">
                        <a:lnSpc>
                          <a:spcPct val="115000"/>
                        </a:lnSpc>
                        <a:spcBef>
                          <a:spcPts val="0"/>
                        </a:spcBef>
                        <a:spcAft>
                          <a:spcPts val="0"/>
                        </a:spcAft>
                        <a:buNone/>
                      </a:pPr>
                      <a:r>
                        <a:rPr lang="en" sz="1800" u="none" cap="none" strike="noStrike">
                          <a:solidFill>
                            <a:srgbClr val="242424"/>
                          </a:solidFill>
                        </a:rPr>
                        <a:t>ESP32</a:t>
                      </a:r>
                      <a:endParaRPr sz="1800" u="none" cap="none" strike="noStrike">
                        <a:solidFill>
                          <a:srgbClr val="242424"/>
                        </a:solidFill>
                        <a:latin typeface="Times New Roman"/>
                        <a:ea typeface="Times New Roman"/>
                        <a:cs typeface="Times New Roman"/>
                        <a:sym typeface="Times New Roman"/>
                      </a:endParaRPr>
                    </a:p>
                  </a:txBody>
                  <a:tcPr marT="26000" marB="26000" marR="26000" marL="26000"/>
                </a:tc>
                <a:tc>
                  <a:txBody>
                    <a:bodyPr/>
                    <a:lstStyle/>
                    <a:p>
                      <a:pPr indent="0" lvl="0" marL="228600" marR="0" rtl="0" algn="l">
                        <a:lnSpc>
                          <a:spcPct val="115000"/>
                        </a:lnSpc>
                        <a:spcBef>
                          <a:spcPts val="0"/>
                        </a:spcBef>
                        <a:spcAft>
                          <a:spcPts val="0"/>
                        </a:spcAft>
                        <a:buNone/>
                      </a:pPr>
                      <a:r>
                        <a:rPr lang="en" sz="1800" u="none" cap="none" strike="noStrike">
                          <a:solidFill>
                            <a:srgbClr val="242424"/>
                          </a:solidFill>
                        </a:rPr>
                        <a:t>NodeMCU</a:t>
                      </a:r>
                      <a:endParaRPr sz="1800" u="none" cap="none" strike="noStrike">
                        <a:solidFill>
                          <a:srgbClr val="242424"/>
                        </a:solidFill>
                        <a:latin typeface="Times New Roman"/>
                        <a:ea typeface="Times New Roman"/>
                        <a:cs typeface="Times New Roman"/>
                        <a:sym typeface="Times New Roman"/>
                      </a:endParaRPr>
                    </a:p>
                  </a:txBody>
                  <a:tcPr marT="26000" marB="26000" marR="26000" marL="26000"/>
                </a:tc>
              </a:tr>
              <a:tr h="523500">
                <a:tc>
                  <a:txBody>
                    <a:bodyPr/>
                    <a:lstStyle/>
                    <a:p>
                      <a:pPr indent="0" lvl="0" marL="228600" marR="0" rtl="0" algn="l">
                        <a:lnSpc>
                          <a:spcPct val="115000"/>
                        </a:lnSpc>
                        <a:spcBef>
                          <a:spcPts val="0"/>
                        </a:spcBef>
                        <a:spcAft>
                          <a:spcPts val="0"/>
                        </a:spcAft>
                        <a:buNone/>
                      </a:pPr>
                      <a:r>
                        <a:rPr lang="en" sz="1800" u="none" cap="none" strike="noStrike">
                          <a:latin typeface="Times New Roman"/>
                          <a:ea typeface="Times New Roman"/>
                          <a:cs typeface="Times New Roman"/>
                          <a:sym typeface="Times New Roman"/>
                        </a:rPr>
                        <a:t>Pins</a:t>
                      </a:r>
                      <a:endParaRPr/>
                    </a:p>
                  </a:txBody>
                  <a:tcPr marT="63500" marB="63500" marR="63500" marL="63500"/>
                </a:tc>
                <a:tc>
                  <a:txBody>
                    <a:bodyPr/>
                    <a:lstStyle/>
                    <a:p>
                      <a:pPr indent="0" lvl="0" marL="228600" marR="0" rtl="0" algn="l">
                        <a:lnSpc>
                          <a:spcPct val="115000"/>
                        </a:lnSpc>
                        <a:spcBef>
                          <a:spcPts val="0"/>
                        </a:spcBef>
                        <a:spcAft>
                          <a:spcPts val="0"/>
                        </a:spcAft>
                        <a:buNone/>
                      </a:pPr>
                      <a:r>
                        <a:rPr lang="en" sz="1800" u="none" cap="none" strike="noStrike">
                          <a:latin typeface="Times New Roman"/>
                          <a:ea typeface="Times New Roman"/>
                          <a:cs typeface="Times New Roman"/>
                          <a:sym typeface="Times New Roman"/>
                        </a:rPr>
                        <a:t>Up to 36 GPIO pins</a:t>
                      </a:r>
                      <a:endParaRPr/>
                    </a:p>
                  </a:txBody>
                  <a:tcPr marT="63500" marB="63500" marR="63500" marL="63500"/>
                </a:tc>
                <a:tc>
                  <a:txBody>
                    <a:bodyPr/>
                    <a:lstStyle/>
                    <a:p>
                      <a:pPr indent="0" lvl="0" marL="228600" marR="0" rtl="0" algn="l">
                        <a:lnSpc>
                          <a:spcPct val="115000"/>
                        </a:lnSpc>
                        <a:spcBef>
                          <a:spcPts val="0"/>
                        </a:spcBef>
                        <a:spcAft>
                          <a:spcPts val="0"/>
                        </a:spcAft>
                        <a:buNone/>
                      </a:pPr>
                      <a:r>
                        <a:rPr lang="en" sz="1800" u="none" cap="none" strike="noStrike">
                          <a:latin typeface="Times New Roman"/>
                          <a:ea typeface="Times New Roman"/>
                          <a:cs typeface="Times New Roman"/>
                          <a:sym typeface="Times New Roman"/>
                        </a:rPr>
                        <a:t>Up to 11 GPIO pins, some shared with Flash</a:t>
                      </a:r>
                      <a:endParaRPr/>
                    </a:p>
                  </a:txBody>
                  <a:tcPr marT="63500" marB="63500" marR="63500" marL="63500"/>
                </a:tc>
              </a:tr>
              <a:tr h="565075">
                <a:tc>
                  <a:txBody>
                    <a:bodyPr/>
                    <a:lstStyle/>
                    <a:p>
                      <a:pPr indent="0" lvl="0" marL="228600" marR="0" rtl="0" algn="l">
                        <a:lnSpc>
                          <a:spcPct val="115000"/>
                        </a:lnSpc>
                        <a:spcBef>
                          <a:spcPts val="0"/>
                        </a:spcBef>
                        <a:spcAft>
                          <a:spcPts val="0"/>
                        </a:spcAft>
                        <a:buNone/>
                      </a:pPr>
                      <a:r>
                        <a:rPr lang="en" sz="1800" u="none" cap="none" strike="noStrike">
                          <a:latin typeface="Times New Roman"/>
                          <a:ea typeface="Times New Roman"/>
                          <a:cs typeface="Times New Roman"/>
                          <a:sym typeface="Times New Roman"/>
                        </a:rPr>
                        <a:t>Digital Outputs</a:t>
                      </a:r>
                      <a:endParaRPr/>
                    </a:p>
                  </a:txBody>
                  <a:tcPr marT="63500" marB="63500" marR="63500" marL="63500"/>
                </a:tc>
                <a:tc>
                  <a:txBody>
                    <a:bodyPr/>
                    <a:lstStyle/>
                    <a:p>
                      <a:pPr indent="0" lvl="0" marL="228600" marR="0" rtl="0" algn="l">
                        <a:lnSpc>
                          <a:spcPct val="115000"/>
                        </a:lnSpc>
                        <a:spcBef>
                          <a:spcPts val="0"/>
                        </a:spcBef>
                        <a:spcAft>
                          <a:spcPts val="0"/>
                        </a:spcAft>
                        <a:buNone/>
                      </a:pPr>
                      <a:r>
                        <a:rPr lang="en" sz="1800" u="none" cap="none" strike="noStrike">
                          <a:latin typeface="Times New Roman"/>
                          <a:ea typeface="Times New Roman"/>
                          <a:cs typeface="Times New Roman"/>
                          <a:sym typeface="Times New Roman"/>
                        </a:rPr>
                        <a:t>20 PWM channels (resolution up to 16)</a:t>
                      </a:r>
                      <a:endParaRPr/>
                    </a:p>
                  </a:txBody>
                  <a:tcPr marT="63500" marB="63500" marR="63500" marL="63500"/>
                </a:tc>
                <a:tc>
                  <a:txBody>
                    <a:bodyPr/>
                    <a:lstStyle/>
                    <a:p>
                      <a:pPr indent="0" lvl="0" marL="228600" marR="0" rtl="0" algn="l">
                        <a:lnSpc>
                          <a:spcPct val="115000"/>
                        </a:lnSpc>
                        <a:spcBef>
                          <a:spcPts val="0"/>
                        </a:spcBef>
                        <a:spcAft>
                          <a:spcPts val="0"/>
                        </a:spcAft>
                        <a:buNone/>
                      </a:pPr>
                      <a:r>
                        <a:rPr lang="en" sz="1800" u="none" cap="none" strike="noStrike">
                          <a:latin typeface="Times New Roman"/>
                          <a:ea typeface="Times New Roman"/>
                          <a:cs typeface="Times New Roman"/>
                          <a:sym typeface="Times New Roman"/>
                        </a:rPr>
                        <a:t>1 PWM channel</a:t>
                      </a:r>
                      <a:endParaRPr/>
                    </a:p>
                  </a:txBody>
                  <a:tcPr marT="63500" marB="63500" marR="63500" marL="63500"/>
                </a:tc>
              </a:tr>
              <a:tr h="523500">
                <a:tc>
                  <a:txBody>
                    <a:bodyPr/>
                    <a:lstStyle/>
                    <a:p>
                      <a:pPr indent="0" lvl="0" marL="228600" marR="0" rtl="0" algn="l">
                        <a:lnSpc>
                          <a:spcPct val="115000"/>
                        </a:lnSpc>
                        <a:spcBef>
                          <a:spcPts val="0"/>
                        </a:spcBef>
                        <a:spcAft>
                          <a:spcPts val="0"/>
                        </a:spcAft>
                        <a:buNone/>
                      </a:pPr>
                      <a:r>
                        <a:rPr lang="en" sz="1800" u="none" cap="none" strike="noStrike">
                          <a:latin typeface="Times New Roman"/>
                          <a:ea typeface="Times New Roman"/>
                          <a:cs typeface="Times New Roman"/>
                          <a:sym typeface="Times New Roman"/>
                        </a:rPr>
                        <a:t>Price</a:t>
                      </a:r>
                      <a:endParaRPr/>
                    </a:p>
                  </a:txBody>
                  <a:tcPr marT="63500" marB="63500" marR="63500" marL="63500"/>
                </a:tc>
                <a:tc>
                  <a:txBody>
                    <a:bodyPr/>
                    <a:lstStyle/>
                    <a:p>
                      <a:pPr indent="0" lvl="0" marL="228600" marR="0" rtl="0" algn="l">
                        <a:lnSpc>
                          <a:spcPct val="115000"/>
                        </a:lnSpc>
                        <a:spcBef>
                          <a:spcPts val="0"/>
                        </a:spcBef>
                        <a:spcAft>
                          <a:spcPts val="0"/>
                        </a:spcAft>
                        <a:buNone/>
                      </a:pPr>
                      <a:r>
                        <a:rPr lang="en" sz="1800" u="none" cap="none" strike="noStrike">
                          <a:latin typeface="Times New Roman"/>
                          <a:ea typeface="Times New Roman"/>
                          <a:cs typeface="Times New Roman"/>
                          <a:sym typeface="Times New Roman"/>
                        </a:rPr>
                        <a:t>$3.00 - $10.00	</a:t>
                      </a:r>
                      <a:endParaRPr/>
                    </a:p>
                  </a:txBody>
                  <a:tcPr marT="63500" marB="63500" marR="63500" marL="63500"/>
                </a:tc>
                <a:tc>
                  <a:txBody>
                    <a:bodyPr/>
                    <a:lstStyle/>
                    <a:p>
                      <a:pPr indent="0" lvl="0" marL="228600" marR="0" rtl="0" algn="l">
                        <a:lnSpc>
                          <a:spcPct val="115000"/>
                        </a:lnSpc>
                        <a:spcBef>
                          <a:spcPts val="0"/>
                        </a:spcBef>
                        <a:spcAft>
                          <a:spcPts val="0"/>
                        </a:spcAft>
                        <a:buNone/>
                      </a:pPr>
                      <a:r>
                        <a:rPr lang="en" sz="1800" u="none" cap="none" strike="noStrike">
                          <a:latin typeface="Times New Roman"/>
                          <a:ea typeface="Times New Roman"/>
                          <a:cs typeface="Times New Roman"/>
                          <a:sym typeface="Times New Roman"/>
                        </a:rPr>
                        <a:t>$3.00 - $7.00 (depending on model)</a:t>
                      </a:r>
                      <a:endParaRPr/>
                    </a:p>
                  </a:txBody>
                  <a:tcPr marT="63500" marB="63500" marR="63500" marL="63500"/>
                </a:tc>
              </a:tr>
            </a:tbl>
          </a:graphicData>
        </a:graphic>
      </p:graphicFrame>
      <p:sp>
        <p:nvSpPr>
          <p:cNvPr id="2572" name="Google Shape;2572;p15"/>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ESP32 VS NodeMCU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16"/>
          <p:cNvSpPr txBox="1"/>
          <p:nvPr>
            <p:ph type="title"/>
          </p:nvPr>
        </p:nvSpPr>
        <p:spPr>
          <a:xfrm>
            <a:off x="2971800" y="2231136"/>
            <a:ext cx="32004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VGA</a:t>
            </a:r>
            <a:endParaRPr sz="4700"/>
          </a:p>
        </p:txBody>
      </p:sp>
      <p:sp>
        <p:nvSpPr>
          <p:cNvPr id="2578" name="Google Shape;2578;p16"/>
          <p:cNvSpPr txBox="1"/>
          <p:nvPr>
            <p:ph idx="2" type="title"/>
          </p:nvPr>
        </p:nvSpPr>
        <p:spPr>
          <a:xfrm>
            <a:off x="2971800" y="1161288"/>
            <a:ext cx="2967600"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17"/>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VGA VS HDMI</a:t>
            </a:r>
            <a:endParaRPr/>
          </a:p>
        </p:txBody>
      </p:sp>
      <p:sp>
        <p:nvSpPr>
          <p:cNvPr id="2584" name="Google Shape;2584;p17"/>
          <p:cNvSpPr txBox="1"/>
          <p:nvPr/>
        </p:nvSpPr>
        <p:spPr>
          <a:xfrm>
            <a:off x="1719072" y="1090168"/>
            <a:ext cx="5577900" cy="3349752"/>
          </a:xfrm>
          <a:prstGeom prst="rect">
            <a:avLst/>
          </a:prstGeom>
          <a:noFill/>
          <a:ln>
            <a:noFill/>
          </a:ln>
        </p:spPr>
        <p:txBody>
          <a:bodyPr anchorCtr="0" anchor="t" bIns="91425" lIns="91425" spcFirstLastPara="1" rIns="91425" wrap="square" tIns="91425">
            <a:noAutofit/>
          </a:bodyPr>
          <a:lstStyle/>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Both common video interfaces used to connect devices to displays.</a:t>
            </a:r>
            <a:r>
              <a:rPr b="0" i="0" lang="en" sz="2800" u="none" cap="none" strike="noStrike">
                <a:solidFill>
                  <a:schemeClr val="dk2"/>
                </a:solidFill>
                <a:latin typeface="Fjalla One"/>
                <a:ea typeface="Fjalla One"/>
                <a:cs typeface="Fjalla One"/>
                <a:sym typeface="Fjalla One"/>
              </a:rPr>
              <a:t> </a:t>
            </a:r>
            <a:endParaRPr/>
          </a:p>
          <a:p>
            <a:pPr indent="0" lvl="0" marL="0" marR="0" rtl="0" algn="l">
              <a:lnSpc>
                <a:spcPct val="100000"/>
              </a:lnSpc>
              <a:spcBef>
                <a:spcPts val="0"/>
              </a:spcBef>
              <a:spcAft>
                <a:spcPts val="0"/>
              </a:spcAft>
              <a:buClr>
                <a:schemeClr val="dk2"/>
              </a:buClr>
              <a:buSzPts val="2800"/>
              <a:buFont typeface="Fjalla One"/>
              <a:buNone/>
            </a:pPr>
            <a:r>
              <a:t/>
            </a:r>
            <a:endParaRPr b="0" i="0" sz="28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Fjalla One"/>
              <a:ea typeface="Fjalla One"/>
              <a:cs typeface="Fjalla One"/>
              <a:sym typeface="Fjalla One"/>
            </a:endParaRPr>
          </a:p>
        </p:txBody>
      </p:sp>
      <p:pic>
        <p:nvPicPr>
          <p:cNvPr id="2585" name="Google Shape;2585;p17"/>
          <p:cNvPicPr preferRelativeResize="0"/>
          <p:nvPr/>
        </p:nvPicPr>
        <p:blipFill rotWithShape="1">
          <a:blip r:embed="rId3">
            <a:alphaModFix/>
          </a:blip>
          <a:srcRect b="0" l="0" r="0" t="0"/>
          <a:stretch/>
        </p:blipFill>
        <p:spPr>
          <a:xfrm>
            <a:off x="1311536" y="2407920"/>
            <a:ext cx="2876415" cy="1493139"/>
          </a:xfrm>
          <a:prstGeom prst="rect">
            <a:avLst/>
          </a:prstGeom>
          <a:noFill/>
          <a:ln>
            <a:noFill/>
          </a:ln>
        </p:spPr>
      </p:pic>
      <p:pic>
        <p:nvPicPr>
          <p:cNvPr id="2586" name="Google Shape;2586;p17"/>
          <p:cNvPicPr preferRelativeResize="0"/>
          <p:nvPr/>
        </p:nvPicPr>
        <p:blipFill rotWithShape="1">
          <a:blip r:embed="rId4">
            <a:alphaModFix/>
          </a:blip>
          <a:srcRect b="0" l="0" r="0" t="0"/>
          <a:stretch/>
        </p:blipFill>
        <p:spPr>
          <a:xfrm>
            <a:off x="4354314" y="2456687"/>
            <a:ext cx="3551435" cy="18771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18"/>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VGA</a:t>
            </a:r>
            <a:endParaRPr/>
          </a:p>
        </p:txBody>
      </p:sp>
      <p:sp>
        <p:nvSpPr>
          <p:cNvPr id="2592" name="Google Shape;2592;p18"/>
          <p:cNvSpPr txBox="1"/>
          <p:nvPr/>
        </p:nvSpPr>
        <p:spPr>
          <a:xfrm>
            <a:off x="1066800" y="1090168"/>
            <a:ext cx="6973824" cy="3349752"/>
          </a:xfrm>
          <a:prstGeom prst="rect">
            <a:avLst/>
          </a:prstGeom>
          <a:noFill/>
          <a:ln>
            <a:noFill/>
          </a:ln>
        </p:spPr>
        <p:txBody>
          <a:bodyPr anchorCtr="0" anchor="t" bIns="91425" lIns="91425" spcFirstLastPara="1" rIns="91425" wrap="square" tIns="91425">
            <a:noAutofit/>
          </a:bodyPr>
          <a:lstStyle/>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VGA is an analog video interface that was introduced in 1987.</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VGA is commonly used for connecting computers to displays.</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VGA supports resolutions up to 1920x1080 (1080p).</a:t>
            </a:r>
            <a:endParaRPr b="0" i="0" sz="28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Fjalla One"/>
              <a:ea typeface="Fjalla One"/>
              <a:cs typeface="Fjalla One"/>
              <a:sym typeface="Fjalla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p19"/>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HDMI</a:t>
            </a:r>
            <a:endParaRPr/>
          </a:p>
        </p:txBody>
      </p:sp>
      <p:sp>
        <p:nvSpPr>
          <p:cNvPr id="2598" name="Google Shape;2598;p19"/>
          <p:cNvSpPr txBox="1"/>
          <p:nvPr/>
        </p:nvSpPr>
        <p:spPr>
          <a:xfrm>
            <a:off x="1085088" y="1090168"/>
            <a:ext cx="6797040" cy="3349752"/>
          </a:xfrm>
          <a:prstGeom prst="rect">
            <a:avLst/>
          </a:prstGeom>
          <a:noFill/>
          <a:ln>
            <a:noFill/>
          </a:ln>
        </p:spPr>
        <p:txBody>
          <a:bodyPr anchorCtr="0" anchor="t" bIns="91425" lIns="91425" spcFirstLastPara="1" rIns="91425" wrap="square" tIns="91425">
            <a:noAutofit/>
          </a:bodyPr>
          <a:lstStyle/>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HDMI is a digital video interface that was introduced in 2002.</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HDMI is commonly used for connecting devices such as gaming consoles, Blu-ray players, and streaming devices to displays.</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HDMI supports resolutions up to 4K (3840x2160).</a:t>
            </a:r>
            <a:endParaRPr b="0" i="0" sz="28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Fjalla One"/>
              <a:ea typeface="Fjalla One"/>
              <a:cs typeface="Fjalla One"/>
              <a:sym typeface="Fjalla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20"/>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VGA VS HDMI</a:t>
            </a:r>
            <a:endParaRPr/>
          </a:p>
        </p:txBody>
      </p:sp>
      <p:sp>
        <p:nvSpPr>
          <p:cNvPr id="2604" name="Google Shape;2604;p20"/>
          <p:cNvSpPr txBox="1"/>
          <p:nvPr/>
        </p:nvSpPr>
        <p:spPr>
          <a:xfrm>
            <a:off x="1018032" y="1090168"/>
            <a:ext cx="7034784" cy="3349752"/>
          </a:xfrm>
          <a:prstGeom prst="rect">
            <a:avLst/>
          </a:prstGeom>
          <a:noFill/>
          <a:ln>
            <a:noFill/>
          </a:ln>
        </p:spPr>
        <p:txBody>
          <a:bodyPr anchorCtr="0" anchor="t" bIns="91425" lIns="91425" spcFirstLastPara="1" rIns="91425" wrap="square" tIns="91425">
            <a:noAutofit/>
          </a:bodyPr>
          <a:lstStyle/>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Widespread Compatibility</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Simplicity</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Cost-Effectiveness</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p:txBody>
      </p:sp>
      <p:pic>
        <p:nvPicPr>
          <p:cNvPr id="2605" name="Google Shape;2605;p20"/>
          <p:cNvPicPr preferRelativeResize="0"/>
          <p:nvPr/>
        </p:nvPicPr>
        <p:blipFill rotWithShape="1">
          <a:blip r:embed="rId3">
            <a:alphaModFix/>
          </a:blip>
          <a:srcRect b="0" l="0" r="0" t="0"/>
          <a:stretch/>
        </p:blipFill>
        <p:spPr>
          <a:xfrm>
            <a:off x="4871466" y="871982"/>
            <a:ext cx="3181350" cy="3181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grpSp>
        <p:nvGrpSpPr>
          <p:cNvPr id="1693" name="Google Shape;1693;p2"/>
          <p:cNvGrpSpPr/>
          <p:nvPr/>
        </p:nvGrpSpPr>
        <p:grpSpPr>
          <a:xfrm>
            <a:off x="3994598" y="1510458"/>
            <a:ext cx="4430405" cy="3106404"/>
            <a:chOff x="862950" y="825025"/>
            <a:chExt cx="5862650" cy="4111175"/>
          </a:xfrm>
        </p:grpSpPr>
        <p:sp>
          <p:nvSpPr>
            <p:cNvPr id="1694" name="Google Shape;1694;p2"/>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2"/>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2"/>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2"/>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2"/>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2"/>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2"/>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2"/>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2"/>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2"/>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2"/>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2"/>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2"/>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2"/>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2"/>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2"/>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2"/>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2"/>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2"/>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2"/>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2"/>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2"/>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2"/>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2"/>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2"/>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2"/>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2"/>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2"/>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2"/>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2"/>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2"/>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2"/>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2"/>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2"/>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2"/>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2"/>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2"/>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2"/>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2"/>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2"/>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2"/>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2"/>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2"/>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2"/>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2"/>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2"/>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3" name="Google Shape;1903;p2"/>
          <p:cNvGrpSpPr/>
          <p:nvPr/>
        </p:nvGrpSpPr>
        <p:grpSpPr>
          <a:xfrm>
            <a:off x="731647" y="573573"/>
            <a:ext cx="635100" cy="734640"/>
            <a:chOff x="731647" y="573573"/>
            <a:chExt cx="635100" cy="734640"/>
          </a:xfrm>
        </p:grpSpPr>
        <p:grpSp>
          <p:nvGrpSpPr>
            <p:cNvPr id="1904" name="Google Shape;1904;p2"/>
            <p:cNvGrpSpPr/>
            <p:nvPr/>
          </p:nvGrpSpPr>
          <p:grpSpPr>
            <a:xfrm>
              <a:off x="731647" y="573573"/>
              <a:ext cx="635100" cy="635100"/>
              <a:chOff x="917231" y="750460"/>
              <a:chExt cx="635100" cy="635100"/>
            </a:xfrm>
          </p:grpSpPr>
          <p:sp>
            <p:nvSpPr>
              <p:cNvPr id="1905" name="Google Shape;1905;p2"/>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7" name="Google Shape;1907;p2"/>
            <p:cNvGrpSpPr/>
            <p:nvPr/>
          </p:nvGrpSpPr>
          <p:grpSpPr>
            <a:xfrm>
              <a:off x="961679" y="1281213"/>
              <a:ext cx="175013" cy="27000"/>
              <a:chOff x="5662375" y="212375"/>
              <a:chExt cx="175013" cy="27000"/>
            </a:xfrm>
          </p:grpSpPr>
          <p:sp>
            <p:nvSpPr>
              <p:cNvPr id="1908" name="Google Shape;1908;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9" name="Google Shape;1909;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0" name="Google Shape;1910;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911" name="Google Shape;1911;p2"/>
          <p:cNvGrpSpPr/>
          <p:nvPr/>
        </p:nvGrpSpPr>
        <p:grpSpPr>
          <a:xfrm>
            <a:off x="731647" y="1650460"/>
            <a:ext cx="635100" cy="733491"/>
            <a:chOff x="731647" y="1650460"/>
            <a:chExt cx="635100" cy="733491"/>
          </a:xfrm>
        </p:grpSpPr>
        <p:grpSp>
          <p:nvGrpSpPr>
            <p:cNvPr id="1912" name="Google Shape;1912;p2"/>
            <p:cNvGrpSpPr/>
            <p:nvPr/>
          </p:nvGrpSpPr>
          <p:grpSpPr>
            <a:xfrm>
              <a:off x="731647" y="1650460"/>
              <a:ext cx="635100" cy="635100"/>
              <a:chOff x="917231" y="1827973"/>
              <a:chExt cx="635100" cy="635100"/>
            </a:xfrm>
          </p:grpSpPr>
          <p:sp>
            <p:nvSpPr>
              <p:cNvPr id="1913" name="Google Shape;1913;p2"/>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5" name="Google Shape;1915;p2"/>
            <p:cNvGrpSpPr/>
            <p:nvPr/>
          </p:nvGrpSpPr>
          <p:grpSpPr>
            <a:xfrm>
              <a:off x="961679" y="2356951"/>
              <a:ext cx="175013" cy="27000"/>
              <a:chOff x="5662375" y="212375"/>
              <a:chExt cx="175013" cy="27000"/>
            </a:xfrm>
          </p:grpSpPr>
          <p:sp>
            <p:nvSpPr>
              <p:cNvPr id="1916" name="Google Shape;1916;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7" name="Google Shape;1917;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8" name="Google Shape;1918;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919" name="Google Shape;1919;p2"/>
          <p:cNvGrpSpPr/>
          <p:nvPr/>
        </p:nvGrpSpPr>
        <p:grpSpPr>
          <a:xfrm>
            <a:off x="731647" y="2728277"/>
            <a:ext cx="635100" cy="734983"/>
            <a:chOff x="731647" y="2728277"/>
            <a:chExt cx="635100" cy="734983"/>
          </a:xfrm>
        </p:grpSpPr>
        <p:grpSp>
          <p:nvGrpSpPr>
            <p:cNvPr id="1920" name="Google Shape;1920;p2"/>
            <p:cNvGrpSpPr/>
            <p:nvPr/>
          </p:nvGrpSpPr>
          <p:grpSpPr>
            <a:xfrm>
              <a:off x="731647" y="2728277"/>
              <a:ext cx="635100" cy="635100"/>
              <a:chOff x="917231" y="2905502"/>
              <a:chExt cx="635100" cy="635100"/>
            </a:xfrm>
          </p:grpSpPr>
          <p:sp>
            <p:nvSpPr>
              <p:cNvPr id="1921" name="Google Shape;1921;p2"/>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2"/>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3" name="Google Shape;1923;p2"/>
            <p:cNvGrpSpPr/>
            <p:nvPr/>
          </p:nvGrpSpPr>
          <p:grpSpPr>
            <a:xfrm>
              <a:off x="961679" y="3436260"/>
              <a:ext cx="175013" cy="27000"/>
              <a:chOff x="5662375" y="212375"/>
              <a:chExt cx="175013" cy="27000"/>
            </a:xfrm>
          </p:grpSpPr>
          <p:sp>
            <p:nvSpPr>
              <p:cNvPr id="1924" name="Google Shape;1924;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5" name="Google Shape;1925;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6" name="Google Shape;1926;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927" name="Google Shape;1927;p2"/>
          <p:cNvGrpSpPr/>
          <p:nvPr/>
        </p:nvGrpSpPr>
        <p:grpSpPr>
          <a:xfrm>
            <a:off x="731647" y="3806675"/>
            <a:ext cx="635100" cy="734704"/>
            <a:chOff x="731647" y="3806675"/>
            <a:chExt cx="635100" cy="734704"/>
          </a:xfrm>
        </p:grpSpPr>
        <p:grpSp>
          <p:nvGrpSpPr>
            <p:cNvPr id="1928" name="Google Shape;1928;p2"/>
            <p:cNvGrpSpPr/>
            <p:nvPr/>
          </p:nvGrpSpPr>
          <p:grpSpPr>
            <a:xfrm>
              <a:off x="731647" y="3806675"/>
              <a:ext cx="635100" cy="635100"/>
              <a:chOff x="917231" y="3983097"/>
              <a:chExt cx="635100" cy="635100"/>
            </a:xfrm>
          </p:grpSpPr>
          <p:sp>
            <p:nvSpPr>
              <p:cNvPr id="1929" name="Google Shape;1929;p2"/>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1" name="Google Shape;1931;p2"/>
            <p:cNvGrpSpPr/>
            <p:nvPr/>
          </p:nvGrpSpPr>
          <p:grpSpPr>
            <a:xfrm>
              <a:off x="961679" y="4514379"/>
              <a:ext cx="175013" cy="27000"/>
              <a:chOff x="5662375" y="212375"/>
              <a:chExt cx="175013" cy="27000"/>
            </a:xfrm>
          </p:grpSpPr>
          <p:sp>
            <p:nvSpPr>
              <p:cNvPr id="1932" name="Google Shape;1932;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33" name="Google Shape;1933;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34" name="Google Shape;1934;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sp>
        <p:nvSpPr>
          <p:cNvPr id="1935" name="Google Shape;1935;p2"/>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a:t>Table of Contents</a:t>
            </a:r>
            <a:endParaRPr/>
          </a:p>
        </p:txBody>
      </p:sp>
      <p:sp>
        <p:nvSpPr>
          <p:cNvPr id="1936" name="Google Shape;1936;p2"/>
          <p:cNvSpPr txBox="1"/>
          <p:nvPr>
            <p:ph idx="1" type="subTitle"/>
          </p:nvPr>
        </p:nvSpPr>
        <p:spPr>
          <a:xfrm>
            <a:off x="1664208" y="658368"/>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Introduction</a:t>
            </a:r>
            <a:endParaRPr/>
          </a:p>
        </p:txBody>
      </p:sp>
      <p:sp>
        <p:nvSpPr>
          <p:cNvPr id="1937" name="Google Shape;1937;p2"/>
          <p:cNvSpPr txBox="1"/>
          <p:nvPr>
            <p:ph idx="3" type="subTitle"/>
          </p:nvPr>
        </p:nvSpPr>
        <p:spPr>
          <a:xfrm>
            <a:off x="1664208" y="1737360"/>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ESP32</a:t>
            </a:r>
            <a:endParaRPr/>
          </a:p>
        </p:txBody>
      </p:sp>
      <p:sp>
        <p:nvSpPr>
          <p:cNvPr id="1938" name="Google Shape;1938;p2"/>
          <p:cNvSpPr txBox="1"/>
          <p:nvPr>
            <p:ph idx="5" type="subTitle"/>
          </p:nvPr>
        </p:nvSpPr>
        <p:spPr>
          <a:xfrm>
            <a:off x="1664208" y="2816352"/>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VGA</a:t>
            </a:r>
            <a:endParaRPr/>
          </a:p>
        </p:txBody>
      </p:sp>
      <p:sp>
        <p:nvSpPr>
          <p:cNvPr id="1939" name="Google Shape;1939;p2"/>
          <p:cNvSpPr txBox="1"/>
          <p:nvPr>
            <p:ph idx="7" type="subTitle"/>
          </p:nvPr>
        </p:nvSpPr>
        <p:spPr>
          <a:xfrm>
            <a:off x="1664208" y="3895344"/>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bitluni's ESP32Lib</a:t>
            </a:r>
            <a:endParaRPr/>
          </a:p>
        </p:txBody>
      </p:sp>
      <p:sp>
        <p:nvSpPr>
          <p:cNvPr id="1940" name="Google Shape;1940;p2"/>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01</a:t>
            </a:r>
            <a:endParaRPr/>
          </a:p>
        </p:txBody>
      </p:sp>
      <p:sp>
        <p:nvSpPr>
          <p:cNvPr id="1941" name="Google Shape;1941;p2"/>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02</a:t>
            </a:r>
            <a:endParaRPr/>
          </a:p>
        </p:txBody>
      </p:sp>
      <p:sp>
        <p:nvSpPr>
          <p:cNvPr id="1942" name="Google Shape;1942;p2"/>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03</a:t>
            </a:r>
            <a:endParaRPr/>
          </a:p>
        </p:txBody>
      </p:sp>
      <p:sp>
        <p:nvSpPr>
          <p:cNvPr id="1943" name="Google Shape;1943;p2"/>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sp>
        <p:nvSpPr>
          <p:cNvPr id="2610" name="Google Shape;2610;p21"/>
          <p:cNvSpPr txBox="1"/>
          <p:nvPr>
            <p:ph type="title"/>
          </p:nvPr>
        </p:nvSpPr>
        <p:spPr>
          <a:xfrm>
            <a:off x="2633534" y="2169450"/>
            <a:ext cx="3876932"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VGA </a:t>
            </a:r>
            <a:r>
              <a:rPr lang="en" sz="4700"/>
              <a:t>INTERFACE</a:t>
            </a:r>
            <a:endParaRPr sz="4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22"/>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800"/>
              <a:t> </a:t>
            </a:r>
            <a:endParaRPr/>
          </a:p>
        </p:txBody>
      </p:sp>
      <p:pic>
        <p:nvPicPr>
          <p:cNvPr id="2616" name="Google Shape;2616;p22"/>
          <p:cNvPicPr preferRelativeResize="0"/>
          <p:nvPr/>
        </p:nvPicPr>
        <p:blipFill>
          <a:blip r:embed="rId3">
            <a:alphaModFix/>
          </a:blip>
          <a:stretch>
            <a:fillRect/>
          </a:stretch>
        </p:blipFill>
        <p:spPr>
          <a:xfrm>
            <a:off x="1208625" y="338325"/>
            <a:ext cx="6411826" cy="4508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sp>
        <p:nvSpPr>
          <p:cNvPr id="2621" name="Google Shape;2621;p23"/>
          <p:cNvSpPr txBox="1"/>
          <p:nvPr>
            <p:ph type="title"/>
          </p:nvPr>
        </p:nvSpPr>
        <p:spPr>
          <a:xfrm>
            <a:off x="2971800" y="2889504"/>
            <a:ext cx="32004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bitluni's ESP32Lib</a:t>
            </a:r>
            <a:br>
              <a:rPr lang="en" sz="4700"/>
            </a:br>
            <a:endParaRPr sz="4700"/>
          </a:p>
        </p:txBody>
      </p:sp>
      <p:sp>
        <p:nvSpPr>
          <p:cNvPr id="2622" name="Google Shape;2622;p23"/>
          <p:cNvSpPr txBox="1"/>
          <p:nvPr>
            <p:ph idx="2" type="title"/>
          </p:nvPr>
        </p:nvSpPr>
        <p:spPr>
          <a:xfrm>
            <a:off x="2971800" y="1161288"/>
            <a:ext cx="2967600"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04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24"/>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800"/>
              <a:t>Fabgl ESP32Lib</a:t>
            </a:r>
            <a:endParaRPr/>
          </a:p>
        </p:txBody>
      </p:sp>
      <p:sp>
        <p:nvSpPr>
          <p:cNvPr id="2628" name="Google Shape;2628;p24"/>
          <p:cNvSpPr txBox="1"/>
          <p:nvPr/>
        </p:nvSpPr>
        <p:spPr>
          <a:xfrm>
            <a:off x="1085088" y="1090168"/>
            <a:ext cx="6797040" cy="3349752"/>
          </a:xfrm>
          <a:prstGeom prst="rect">
            <a:avLst/>
          </a:prstGeom>
          <a:noFill/>
          <a:ln>
            <a:noFill/>
          </a:ln>
        </p:spPr>
        <p:txBody>
          <a:bodyPr anchorCtr="0" anchor="t" bIns="91425" lIns="91425" spcFirstLastPara="1" rIns="91425" wrap="square" tIns="91425">
            <a:noAutofit/>
          </a:bodyPr>
          <a:lstStyle/>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Easy to use: Provides a straightforward API for creating GUI applications</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Resource-efficient: Optimized for ESP32's limited resources (RAM, flash memory)</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Cross-platform: Compatible with various display technologies and touch controllers</a:t>
            </a:r>
            <a:endParaRPr b="0" i="0" sz="2800" u="none" cap="none" strike="noStrike">
              <a:solidFill>
                <a:schemeClr val="dk2"/>
              </a:solidFill>
              <a:latin typeface="Fjalla One"/>
              <a:ea typeface="Fjalla One"/>
              <a:cs typeface="Fjalla One"/>
              <a:sym typeface="Fjalla On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25"/>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800"/>
              <a:t>Fabgl ESP32Lib</a:t>
            </a:r>
            <a:endParaRPr/>
          </a:p>
        </p:txBody>
      </p:sp>
      <p:pic>
        <p:nvPicPr>
          <p:cNvPr id="2634" name="Google Shape;2634;p25"/>
          <p:cNvPicPr preferRelativeResize="0"/>
          <p:nvPr/>
        </p:nvPicPr>
        <p:blipFill rotWithShape="1">
          <a:blip r:embed="rId3">
            <a:alphaModFix/>
          </a:blip>
          <a:srcRect b="0" l="0" r="0" t="0"/>
          <a:stretch/>
        </p:blipFill>
        <p:spPr>
          <a:xfrm>
            <a:off x="1002792" y="1382152"/>
            <a:ext cx="7138416" cy="26645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sp>
        <p:nvSpPr>
          <p:cNvPr id="2639" name="Google Shape;2639;p26"/>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800"/>
              <a:t>bitluni's ESP32Lib</a:t>
            </a:r>
            <a:endParaRPr/>
          </a:p>
        </p:txBody>
      </p:sp>
      <p:sp>
        <p:nvSpPr>
          <p:cNvPr id="2640" name="Google Shape;2640;p26"/>
          <p:cNvSpPr txBox="1"/>
          <p:nvPr/>
        </p:nvSpPr>
        <p:spPr>
          <a:xfrm>
            <a:off x="1085088" y="1090168"/>
            <a:ext cx="6797040" cy="3349752"/>
          </a:xfrm>
          <a:prstGeom prst="rect">
            <a:avLst/>
          </a:prstGeom>
          <a:noFill/>
          <a:ln>
            <a:noFill/>
          </a:ln>
        </p:spPr>
        <p:txBody>
          <a:bodyPr anchorCtr="0" anchor="t" bIns="91425" lIns="91425" spcFirstLastPara="1" rIns="91425" wrap="square" tIns="91425">
            <a:noAutofit/>
          </a:bodyPr>
          <a:lstStyle/>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Versatile: Enables the creation of diverse multimedia applications, from visual displays to interactive installations</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Creative Freedom: Empowers artists, makers, and developers to explore unique projects with rich multimedia capabilities</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Hardware Compatibility: Works seamlessly with various display technologies, sensors, and audio devices</a:t>
            </a:r>
            <a:endParaRPr b="0" i="0" sz="2800" u="none" cap="none" strike="noStrike">
              <a:solidFill>
                <a:schemeClr val="dk2"/>
              </a:solidFill>
              <a:latin typeface="Fjalla One"/>
              <a:ea typeface="Fjalla One"/>
              <a:cs typeface="Fjalla One"/>
              <a:sym typeface="Fjalla On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27"/>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800"/>
              <a:t>bitluni's ESP32Lib</a:t>
            </a:r>
            <a:endParaRPr/>
          </a:p>
        </p:txBody>
      </p:sp>
      <p:pic>
        <p:nvPicPr>
          <p:cNvPr id="2646" name="Google Shape;2646;p27"/>
          <p:cNvPicPr preferRelativeResize="0"/>
          <p:nvPr/>
        </p:nvPicPr>
        <p:blipFill rotWithShape="1">
          <a:blip r:embed="rId3">
            <a:alphaModFix/>
          </a:blip>
          <a:srcRect b="1384" l="0" r="0" t="1385"/>
          <a:stretch/>
        </p:blipFill>
        <p:spPr>
          <a:xfrm>
            <a:off x="2147887" y="900112"/>
            <a:ext cx="4848225" cy="3343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graphicFrame>
        <p:nvGraphicFramePr>
          <p:cNvPr id="2651" name="Google Shape;2651;p28"/>
          <p:cNvGraphicFramePr/>
          <p:nvPr/>
        </p:nvGraphicFramePr>
        <p:xfrm>
          <a:off x="1450848" y="688848"/>
          <a:ext cx="3000000" cy="3000000"/>
        </p:xfrm>
        <a:graphic>
          <a:graphicData uri="http://schemas.openxmlformats.org/drawingml/2006/table">
            <a:tbl>
              <a:tblPr bandRow="1" firstRow="1">
                <a:gradFill>
                  <a:gsLst>
                    <a:gs pos="0">
                      <a:srgbClr val="93E8FF"/>
                    </a:gs>
                    <a:gs pos="35000">
                      <a:srgbClr val="B3EDFF"/>
                    </a:gs>
                    <a:gs pos="100000">
                      <a:srgbClr val="DDF5FF"/>
                    </a:gs>
                  </a:gsLst>
                  <a:lin ang="16200000" scaled="0"/>
                </a:gradFill>
                <a:tableStyleId>{A841077D-7016-42B3-BA98-2B3CB1306CA8}</a:tableStyleId>
              </a:tblPr>
              <a:tblGrid>
                <a:gridCol w="3052575"/>
                <a:gridCol w="3052575"/>
              </a:tblGrid>
              <a:tr h="410025">
                <a:tc>
                  <a:txBody>
                    <a:bodyPr/>
                    <a:lstStyle/>
                    <a:p>
                      <a:pPr indent="0" lvl="0" marL="0" marR="0" rtl="0" algn="l">
                        <a:lnSpc>
                          <a:spcPct val="100000"/>
                        </a:lnSpc>
                        <a:spcBef>
                          <a:spcPts val="0"/>
                        </a:spcBef>
                        <a:spcAft>
                          <a:spcPts val="0"/>
                        </a:spcAft>
                        <a:buNone/>
                      </a:pPr>
                      <a:r>
                        <a:rPr lang="en" sz="1400" u="none" cap="none" strike="noStrike"/>
                        <a:t>Fabgl ESP32Lib </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bitluni's ESP32Lib</a:t>
                      </a:r>
                      <a:endParaRPr sz="1400" u="none" cap="none" strike="noStrike"/>
                    </a:p>
                  </a:txBody>
                  <a:tcPr marT="45725" marB="45725" marR="91450" marL="91450"/>
                </a:tc>
              </a:tr>
              <a:tr h="362575">
                <a:tc>
                  <a:txBody>
                    <a:bodyPr/>
                    <a:lstStyle/>
                    <a:p>
                      <a:pPr indent="0" lvl="0" marL="0" marR="0" rtl="0" algn="l">
                        <a:lnSpc>
                          <a:spcPct val="100000"/>
                        </a:lnSpc>
                        <a:spcBef>
                          <a:spcPts val="0"/>
                        </a:spcBef>
                        <a:spcAft>
                          <a:spcPts val="0"/>
                        </a:spcAft>
                        <a:buNone/>
                      </a:pPr>
                      <a:r>
                        <a:rPr lang="en">
                          <a:solidFill>
                            <a:srgbClr val="000000"/>
                          </a:solidFill>
                        </a:rPr>
                        <a:t>O</a:t>
                      </a:r>
                      <a:r>
                        <a:rPr b="0" lang="en" sz="1400" u="none" cap="none" strike="noStrike">
                          <a:solidFill>
                            <a:srgbClr val="000000"/>
                          </a:solidFill>
                        </a:rPr>
                        <a:t>utput can be configured such 64 colors are displayed.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0" lang="en" sz="1400" u="none" cap="none" strike="noStrike">
                          <a:solidFill>
                            <a:srgbClr val="000000"/>
                          </a:solidFill>
                        </a:rPr>
                        <a:t>Can output full RGB color.</a:t>
                      </a:r>
                      <a:endParaRPr sz="1400" u="none" cap="none" strike="noStrike"/>
                    </a:p>
                  </a:txBody>
                  <a:tcPr marT="45725" marB="45725" marR="91450" marL="91450"/>
                </a:tc>
              </a:tr>
              <a:tr h="22181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pic>
        <p:nvPicPr>
          <p:cNvPr id="2652" name="Google Shape;2652;p28"/>
          <p:cNvPicPr preferRelativeResize="0"/>
          <p:nvPr/>
        </p:nvPicPr>
        <p:blipFill rotWithShape="1">
          <a:blip r:embed="rId3">
            <a:alphaModFix/>
          </a:blip>
          <a:srcRect b="13599" l="5102" r="16435" t="9837"/>
          <a:stretch/>
        </p:blipFill>
        <p:spPr>
          <a:xfrm>
            <a:off x="4895088" y="1729866"/>
            <a:ext cx="2115312" cy="1897905"/>
          </a:xfrm>
          <a:prstGeom prst="rect">
            <a:avLst/>
          </a:prstGeom>
          <a:noFill/>
          <a:ln>
            <a:noFill/>
          </a:ln>
        </p:spPr>
      </p:pic>
      <p:pic>
        <p:nvPicPr>
          <p:cNvPr id="2653" name="Google Shape;2653;p28"/>
          <p:cNvPicPr preferRelativeResize="0"/>
          <p:nvPr/>
        </p:nvPicPr>
        <p:blipFill rotWithShape="1">
          <a:blip r:embed="rId4">
            <a:alphaModFix/>
          </a:blip>
          <a:srcRect b="15496" l="1" r="13969" t="0"/>
          <a:stretch/>
        </p:blipFill>
        <p:spPr>
          <a:xfrm>
            <a:off x="2199889" y="1729866"/>
            <a:ext cx="1682881" cy="18979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29"/>
          <p:cNvSpPr txBox="1"/>
          <p:nvPr>
            <p:ph type="title"/>
          </p:nvPr>
        </p:nvSpPr>
        <p:spPr>
          <a:xfrm>
            <a:off x="2971800" y="2889504"/>
            <a:ext cx="32004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DAC</a:t>
            </a:r>
            <a:br>
              <a:rPr lang="en" sz="4700"/>
            </a:br>
            <a:endParaRPr sz="4700"/>
          </a:p>
        </p:txBody>
      </p:sp>
      <p:sp>
        <p:nvSpPr>
          <p:cNvPr id="2659" name="Google Shape;2659;p29"/>
          <p:cNvSpPr txBox="1"/>
          <p:nvPr>
            <p:ph idx="2" type="title"/>
          </p:nvPr>
        </p:nvSpPr>
        <p:spPr>
          <a:xfrm>
            <a:off x="2971800" y="1161288"/>
            <a:ext cx="2967600"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05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30"/>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800"/>
              <a:t>DAC</a:t>
            </a:r>
            <a:endParaRPr/>
          </a:p>
        </p:txBody>
      </p:sp>
      <p:sp>
        <p:nvSpPr>
          <p:cNvPr id="2665" name="Google Shape;2665;p30"/>
          <p:cNvSpPr txBox="1"/>
          <p:nvPr/>
        </p:nvSpPr>
        <p:spPr>
          <a:xfrm>
            <a:off x="1085100" y="809150"/>
            <a:ext cx="6797100" cy="36309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Binary DAC</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R-2R DAC</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Delta-Sigma DAC</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Current-Steering DAC</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Multibit DAC</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Time-Interleaved DAC</a:t>
            </a:r>
            <a:endParaRPr b="0" i="0" sz="2800" u="none" cap="none" strike="noStrike">
              <a:solidFill>
                <a:schemeClr val="dk2"/>
              </a:solidFill>
              <a:latin typeface="Fjalla One"/>
              <a:ea typeface="Fjalla One"/>
              <a:cs typeface="Fjalla One"/>
              <a:sym typeface="Fjalla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grpSp>
        <p:nvGrpSpPr>
          <p:cNvPr id="1948" name="Google Shape;1948;p3"/>
          <p:cNvGrpSpPr/>
          <p:nvPr/>
        </p:nvGrpSpPr>
        <p:grpSpPr>
          <a:xfrm>
            <a:off x="3994598" y="1510458"/>
            <a:ext cx="4430405" cy="3106404"/>
            <a:chOff x="862950" y="825025"/>
            <a:chExt cx="5862650" cy="4111175"/>
          </a:xfrm>
        </p:grpSpPr>
        <p:sp>
          <p:nvSpPr>
            <p:cNvPr id="1949" name="Google Shape;1949;p3"/>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3"/>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3"/>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3"/>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3"/>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3"/>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3"/>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3"/>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3"/>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3"/>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3"/>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3"/>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3"/>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3"/>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3"/>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3"/>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3"/>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3"/>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3"/>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3"/>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3"/>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3"/>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3"/>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3"/>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3"/>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3"/>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3"/>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3"/>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3"/>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3"/>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3"/>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3"/>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3"/>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3"/>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3"/>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3"/>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3"/>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3"/>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3"/>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3"/>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3"/>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3"/>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3"/>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3"/>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3"/>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3"/>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3"/>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3"/>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3"/>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3"/>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3"/>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3"/>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3"/>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3"/>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3"/>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3"/>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3"/>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3"/>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3"/>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3"/>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3"/>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3"/>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3"/>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3"/>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3"/>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3"/>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3"/>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3"/>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3"/>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3"/>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3"/>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3"/>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3"/>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3"/>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3"/>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3"/>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3"/>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3"/>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3"/>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3"/>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3"/>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3"/>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3"/>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3"/>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3"/>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3"/>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3"/>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3"/>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3"/>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3"/>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3"/>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3"/>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3"/>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3"/>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3"/>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3"/>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3"/>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3"/>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3"/>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3"/>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3"/>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3"/>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3"/>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3"/>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3"/>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3"/>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3"/>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3"/>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3"/>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3"/>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3"/>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3"/>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3"/>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3"/>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3"/>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3"/>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3"/>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3"/>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3"/>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3"/>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3"/>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3"/>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3"/>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3"/>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3"/>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3"/>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3"/>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3"/>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3"/>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3"/>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3"/>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3"/>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3"/>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3"/>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3"/>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3"/>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3"/>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3"/>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3"/>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3"/>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3"/>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3"/>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8" name="Google Shape;2158;p3"/>
          <p:cNvGrpSpPr/>
          <p:nvPr/>
        </p:nvGrpSpPr>
        <p:grpSpPr>
          <a:xfrm>
            <a:off x="731647" y="573573"/>
            <a:ext cx="635100" cy="734640"/>
            <a:chOff x="731647" y="573573"/>
            <a:chExt cx="635100" cy="734640"/>
          </a:xfrm>
        </p:grpSpPr>
        <p:grpSp>
          <p:nvGrpSpPr>
            <p:cNvPr id="2159" name="Google Shape;2159;p3"/>
            <p:cNvGrpSpPr/>
            <p:nvPr/>
          </p:nvGrpSpPr>
          <p:grpSpPr>
            <a:xfrm>
              <a:off x="731647" y="573573"/>
              <a:ext cx="635100" cy="635100"/>
              <a:chOff x="917231" y="750460"/>
              <a:chExt cx="635100" cy="635100"/>
            </a:xfrm>
          </p:grpSpPr>
          <p:sp>
            <p:nvSpPr>
              <p:cNvPr id="2160" name="Google Shape;2160;p3"/>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3"/>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2" name="Google Shape;2162;p3"/>
            <p:cNvGrpSpPr/>
            <p:nvPr/>
          </p:nvGrpSpPr>
          <p:grpSpPr>
            <a:xfrm>
              <a:off x="961679" y="1281213"/>
              <a:ext cx="175013" cy="27000"/>
              <a:chOff x="5662375" y="212375"/>
              <a:chExt cx="175013" cy="27000"/>
            </a:xfrm>
          </p:grpSpPr>
          <p:sp>
            <p:nvSpPr>
              <p:cNvPr id="2163" name="Google Shape;2163;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64" name="Google Shape;2164;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65" name="Google Shape;2165;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2166" name="Google Shape;2166;p3"/>
          <p:cNvGrpSpPr/>
          <p:nvPr/>
        </p:nvGrpSpPr>
        <p:grpSpPr>
          <a:xfrm>
            <a:off x="731647" y="1650460"/>
            <a:ext cx="635100" cy="733491"/>
            <a:chOff x="731647" y="1650460"/>
            <a:chExt cx="635100" cy="733491"/>
          </a:xfrm>
        </p:grpSpPr>
        <p:grpSp>
          <p:nvGrpSpPr>
            <p:cNvPr id="2167" name="Google Shape;2167;p3"/>
            <p:cNvGrpSpPr/>
            <p:nvPr/>
          </p:nvGrpSpPr>
          <p:grpSpPr>
            <a:xfrm>
              <a:off x="731647" y="1650460"/>
              <a:ext cx="635100" cy="635100"/>
              <a:chOff x="917231" y="1827973"/>
              <a:chExt cx="635100" cy="635100"/>
            </a:xfrm>
          </p:grpSpPr>
          <p:sp>
            <p:nvSpPr>
              <p:cNvPr id="2168" name="Google Shape;2168;p3"/>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3"/>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0" name="Google Shape;2170;p3"/>
            <p:cNvGrpSpPr/>
            <p:nvPr/>
          </p:nvGrpSpPr>
          <p:grpSpPr>
            <a:xfrm>
              <a:off x="961679" y="2356951"/>
              <a:ext cx="175013" cy="27000"/>
              <a:chOff x="5662375" y="212375"/>
              <a:chExt cx="175013" cy="27000"/>
            </a:xfrm>
          </p:grpSpPr>
          <p:sp>
            <p:nvSpPr>
              <p:cNvPr id="2171" name="Google Shape;2171;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72" name="Google Shape;2172;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73" name="Google Shape;2173;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2174" name="Google Shape;2174;p3"/>
          <p:cNvGrpSpPr/>
          <p:nvPr/>
        </p:nvGrpSpPr>
        <p:grpSpPr>
          <a:xfrm>
            <a:off x="731647" y="2728277"/>
            <a:ext cx="635100" cy="734983"/>
            <a:chOff x="731647" y="2728277"/>
            <a:chExt cx="635100" cy="734983"/>
          </a:xfrm>
        </p:grpSpPr>
        <p:grpSp>
          <p:nvGrpSpPr>
            <p:cNvPr id="2175" name="Google Shape;2175;p3"/>
            <p:cNvGrpSpPr/>
            <p:nvPr/>
          </p:nvGrpSpPr>
          <p:grpSpPr>
            <a:xfrm>
              <a:off x="731647" y="2728277"/>
              <a:ext cx="635100" cy="635100"/>
              <a:chOff x="917231" y="2905502"/>
              <a:chExt cx="635100" cy="635100"/>
            </a:xfrm>
          </p:grpSpPr>
          <p:sp>
            <p:nvSpPr>
              <p:cNvPr id="2176" name="Google Shape;2176;p3"/>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8" name="Google Shape;2178;p3"/>
            <p:cNvGrpSpPr/>
            <p:nvPr/>
          </p:nvGrpSpPr>
          <p:grpSpPr>
            <a:xfrm>
              <a:off x="961679" y="3436260"/>
              <a:ext cx="175013" cy="27000"/>
              <a:chOff x="5662375" y="212375"/>
              <a:chExt cx="175013" cy="27000"/>
            </a:xfrm>
          </p:grpSpPr>
          <p:sp>
            <p:nvSpPr>
              <p:cNvPr id="2179" name="Google Shape;2179;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80" name="Google Shape;2180;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81" name="Google Shape;2181;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2182" name="Google Shape;2182;p3"/>
          <p:cNvGrpSpPr/>
          <p:nvPr/>
        </p:nvGrpSpPr>
        <p:grpSpPr>
          <a:xfrm>
            <a:off x="731647" y="3806675"/>
            <a:ext cx="635100" cy="734704"/>
            <a:chOff x="731647" y="3806675"/>
            <a:chExt cx="635100" cy="734704"/>
          </a:xfrm>
        </p:grpSpPr>
        <p:grpSp>
          <p:nvGrpSpPr>
            <p:cNvPr id="2183" name="Google Shape;2183;p3"/>
            <p:cNvGrpSpPr/>
            <p:nvPr/>
          </p:nvGrpSpPr>
          <p:grpSpPr>
            <a:xfrm>
              <a:off x="731647" y="3806675"/>
              <a:ext cx="635100" cy="635100"/>
              <a:chOff x="917231" y="3983097"/>
              <a:chExt cx="635100" cy="635100"/>
            </a:xfrm>
          </p:grpSpPr>
          <p:sp>
            <p:nvSpPr>
              <p:cNvPr id="2184" name="Google Shape;2184;p3"/>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3"/>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6" name="Google Shape;2186;p3"/>
            <p:cNvGrpSpPr/>
            <p:nvPr/>
          </p:nvGrpSpPr>
          <p:grpSpPr>
            <a:xfrm>
              <a:off x="961679" y="4514379"/>
              <a:ext cx="175013" cy="27000"/>
              <a:chOff x="5662375" y="212375"/>
              <a:chExt cx="175013" cy="27000"/>
            </a:xfrm>
          </p:grpSpPr>
          <p:sp>
            <p:nvSpPr>
              <p:cNvPr id="2187" name="Google Shape;2187;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88" name="Google Shape;2188;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89" name="Google Shape;2189;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sp>
        <p:nvSpPr>
          <p:cNvPr id="2190" name="Google Shape;2190;p3"/>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a:t>Table of Contents</a:t>
            </a:r>
            <a:endParaRPr/>
          </a:p>
        </p:txBody>
      </p:sp>
      <p:sp>
        <p:nvSpPr>
          <p:cNvPr id="2191" name="Google Shape;2191;p3"/>
          <p:cNvSpPr txBox="1"/>
          <p:nvPr>
            <p:ph idx="1" type="subTitle"/>
          </p:nvPr>
        </p:nvSpPr>
        <p:spPr>
          <a:xfrm>
            <a:off x="1664208" y="658368"/>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DAC</a:t>
            </a:r>
            <a:endParaRPr/>
          </a:p>
        </p:txBody>
      </p:sp>
      <p:sp>
        <p:nvSpPr>
          <p:cNvPr id="2192" name="Google Shape;2192;p3"/>
          <p:cNvSpPr txBox="1"/>
          <p:nvPr>
            <p:ph idx="3" type="subTitle"/>
          </p:nvPr>
        </p:nvSpPr>
        <p:spPr>
          <a:xfrm>
            <a:off x="1664208" y="1737360"/>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APP</a:t>
            </a:r>
            <a:endParaRPr/>
          </a:p>
        </p:txBody>
      </p:sp>
      <p:sp>
        <p:nvSpPr>
          <p:cNvPr id="2193" name="Google Shape;2193;p3"/>
          <p:cNvSpPr txBox="1"/>
          <p:nvPr>
            <p:ph idx="5" type="subTitle"/>
          </p:nvPr>
        </p:nvSpPr>
        <p:spPr>
          <a:xfrm>
            <a:off x="1664208" y="2816352"/>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PWA VS </a:t>
            </a:r>
            <a:r>
              <a:rPr lang="en"/>
              <a:t>FLUTTER</a:t>
            </a:r>
            <a:endParaRPr/>
          </a:p>
        </p:txBody>
      </p:sp>
      <p:sp>
        <p:nvSpPr>
          <p:cNvPr id="2194" name="Google Shape;2194;p3"/>
          <p:cNvSpPr txBox="1"/>
          <p:nvPr>
            <p:ph idx="7" type="subTitle"/>
          </p:nvPr>
        </p:nvSpPr>
        <p:spPr>
          <a:xfrm>
            <a:off x="1664208" y="3895344"/>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CONCLUSION</a:t>
            </a:r>
            <a:endParaRPr/>
          </a:p>
        </p:txBody>
      </p:sp>
      <p:sp>
        <p:nvSpPr>
          <p:cNvPr id="2195" name="Google Shape;2195;p3"/>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05</a:t>
            </a:r>
            <a:endParaRPr/>
          </a:p>
        </p:txBody>
      </p:sp>
      <p:sp>
        <p:nvSpPr>
          <p:cNvPr id="2196" name="Google Shape;2196;p3"/>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06</a:t>
            </a:r>
            <a:endParaRPr/>
          </a:p>
        </p:txBody>
      </p:sp>
      <p:sp>
        <p:nvSpPr>
          <p:cNvPr id="2197" name="Google Shape;2197;p3"/>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07</a:t>
            </a:r>
            <a:endParaRPr/>
          </a:p>
        </p:txBody>
      </p:sp>
      <p:sp>
        <p:nvSpPr>
          <p:cNvPr id="2198" name="Google Shape;2198;p3"/>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08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9" name="Shape 2669"/>
        <p:cNvGrpSpPr/>
        <p:nvPr/>
      </p:nvGrpSpPr>
      <p:grpSpPr>
        <a:xfrm>
          <a:off x="0" y="0"/>
          <a:ext cx="0" cy="0"/>
          <a:chOff x="0" y="0"/>
          <a:chExt cx="0" cy="0"/>
        </a:xfrm>
      </p:grpSpPr>
      <p:sp>
        <p:nvSpPr>
          <p:cNvPr id="2670" name="Google Shape;2670;p31"/>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DAC</a:t>
            </a:r>
            <a:endParaRPr/>
          </a:p>
        </p:txBody>
      </p:sp>
      <p:pic>
        <p:nvPicPr>
          <p:cNvPr id="2671" name="Google Shape;2671;p31"/>
          <p:cNvPicPr preferRelativeResize="0"/>
          <p:nvPr/>
        </p:nvPicPr>
        <p:blipFill rotWithShape="1">
          <a:blip r:embed="rId3">
            <a:alphaModFix/>
          </a:blip>
          <a:srcRect b="-1279" l="-717" r="36773" t="32916"/>
          <a:stretch/>
        </p:blipFill>
        <p:spPr>
          <a:xfrm>
            <a:off x="1804416" y="1078992"/>
            <a:ext cx="5291328" cy="34137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sp>
        <p:nvSpPr>
          <p:cNvPr id="2676" name="Google Shape;2676;p32"/>
          <p:cNvSpPr txBox="1"/>
          <p:nvPr>
            <p:ph type="title"/>
          </p:nvPr>
        </p:nvSpPr>
        <p:spPr>
          <a:xfrm>
            <a:off x="2971800" y="1877568"/>
            <a:ext cx="32004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SOFTWARE</a:t>
            </a:r>
            <a:endParaRPr sz="4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33"/>
          <p:cNvSpPr txBox="1"/>
          <p:nvPr>
            <p:ph type="title"/>
          </p:nvPr>
        </p:nvSpPr>
        <p:spPr>
          <a:xfrm>
            <a:off x="2971800" y="2889504"/>
            <a:ext cx="32004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APP</a:t>
            </a:r>
            <a:br>
              <a:rPr lang="en" sz="4700"/>
            </a:br>
            <a:endParaRPr sz="4700"/>
          </a:p>
        </p:txBody>
      </p:sp>
      <p:sp>
        <p:nvSpPr>
          <p:cNvPr id="2682" name="Google Shape;2682;p33"/>
          <p:cNvSpPr txBox="1"/>
          <p:nvPr>
            <p:ph idx="2" type="title"/>
          </p:nvPr>
        </p:nvSpPr>
        <p:spPr>
          <a:xfrm>
            <a:off x="2971800" y="1161288"/>
            <a:ext cx="2967600"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06</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6" name="Shape 2686"/>
        <p:cNvGrpSpPr/>
        <p:nvPr/>
      </p:nvGrpSpPr>
      <p:grpSpPr>
        <a:xfrm>
          <a:off x="0" y="0"/>
          <a:ext cx="0" cy="0"/>
          <a:chOff x="0" y="0"/>
          <a:chExt cx="0" cy="0"/>
        </a:xfrm>
      </p:grpSpPr>
      <p:sp>
        <p:nvSpPr>
          <p:cNvPr id="2687" name="Google Shape;2687;p34"/>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SCREEENSHOT</a:t>
            </a:r>
            <a:endParaRPr/>
          </a:p>
        </p:txBody>
      </p:sp>
      <p:pic>
        <p:nvPicPr>
          <p:cNvPr id="2688" name="Google Shape;2688;p34"/>
          <p:cNvPicPr preferRelativeResize="0"/>
          <p:nvPr/>
        </p:nvPicPr>
        <p:blipFill rotWithShape="1">
          <a:blip r:embed="rId3">
            <a:alphaModFix/>
          </a:blip>
          <a:srcRect b="0" l="0" r="0" t="0"/>
          <a:stretch/>
        </p:blipFill>
        <p:spPr>
          <a:xfrm>
            <a:off x="847202" y="338328"/>
            <a:ext cx="7321640" cy="38537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35"/>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SCREENSHOT</a:t>
            </a:r>
            <a:endParaRPr/>
          </a:p>
        </p:txBody>
      </p:sp>
      <p:pic>
        <p:nvPicPr>
          <p:cNvPr id="2694" name="Google Shape;2694;p35"/>
          <p:cNvPicPr preferRelativeResize="0"/>
          <p:nvPr/>
        </p:nvPicPr>
        <p:blipFill>
          <a:blip r:embed="rId3">
            <a:alphaModFix/>
          </a:blip>
          <a:stretch>
            <a:fillRect/>
          </a:stretch>
        </p:blipFill>
        <p:spPr>
          <a:xfrm>
            <a:off x="1007775" y="932625"/>
            <a:ext cx="7128452" cy="3517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sp>
        <p:nvSpPr>
          <p:cNvPr id="2699" name="Google Shape;2699;p36"/>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SCREENSHOT</a:t>
            </a:r>
            <a:endParaRPr/>
          </a:p>
        </p:txBody>
      </p:sp>
      <p:pic>
        <p:nvPicPr>
          <p:cNvPr id="2700" name="Google Shape;2700;p36"/>
          <p:cNvPicPr preferRelativeResize="0"/>
          <p:nvPr/>
        </p:nvPicPr>
        <p:blipFill rotWithShape="1">
          <a:blip r:embed="rId3">
            <a:alphaModFix/>
          </a:blip>
          <a:srcRect b="0" l="0" r="-918" t="0"/>
          <a:stretch/>
        </p:blipFill>
        <p:spPr>
          <a:xfrm>
            <a:off x="682175" y="932628"/>
            <a:ext cx="7915261" cy="39060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pic>
        <p:nvPicPr>
          <p:cNvPr id="2705" name="Google Shape;2705;p37"/>
          <p:cNvPicPr preferRelativeResize="0"/>
          <p:nvPr/>
        </p:nvPicPr>
        <p:blipFill>
          <a:blip r:embed="rId3">
            <a:alphaModFix/>
          </a:blip>
          <a:stretch>
            <a:fillRect/>
          </a:stretch>
        </p:blipFill>
        <p:spPr>
          <a:xfrm>
            <a:off x="779450" y="496775"/>
            <a:ext cx="7694974" cy="37973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pic>
        <p:nvPicPr>
          <p:cNvPr id="2710" name="Google Shape;2710;g254e13c917f_1_2"/>
          <p:cNvPicPr preferRelativeResize="0"/>
          <p:nvPr/>
        </p:nvPicPr>
        <p:blipFill>
          <a:blip r:embed="rId3">
            <a:alphaModFix/>
          </a:blip>
          <a:stretch>
            <a:fillRect/>
          </a:stretch>
        </p:blipFill>
        <p:spPr>
          <a:xfrm>
            <a:off x="837425" y="495025"/>
            <a:ext cx="7523951" cy="40043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sp>
        <p:nvSpPr>
          <p:cNvPr id="2715" name="Google Shape;2715;p38"/>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SCREEENSHOT</a:t>
            </a:r>
            <a:endParaRPr/>
          </a:p>
        </p:txBody>
      </p:sp>
      <p:pic>
        <p:nvPicPr>
          <p:cNvPr id="2716" name="Google Shape;2716;p38"/>
          <p:cNvPicPr preferRelativeResize="0"/>
          <p:nvPr/>
        </p:nvPicPr>
        <p:blipFill rotWithShape="1">
          <a:blip r:embed="rId3">
            <a:alphaModFix/>
          </a:blip>
          <a:srcRect b="0" l="0" r="0" t="0"/>
          <a:stretch/>
        </p:blipFill>
        <p:spPr>
          <a:xfrm>
            <a:off x="864973" y="423414"/>
            <a:ext cx="7587050" cy="42966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pic>
        <p:nvPicPr>
          <p:cNvPr id="2721" name="Google Shape;2721;p39"/>
          <p:cNvPicPr preferRelativeResize="0"/>
          <p:nvPr/>
        </p:nvPicPr>
        <p:blipFill rotWithShape="1">
          <a:blip r:embed="rId3">
            <a:alphaModFix/>
          </a:blip>
          <a:srcRect b="0" l="0" r="0" t="0"/>
          <a:stretch/>
        </p:blipFill>
        <p:spPr>
          <a:xfrm>
            <a:off x="864972" y="423414"/>
            <a:ext cx="7574693" cy="42966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grpSp>
        <p:nvGrpSpPr>
          <p:cNvPr id="2203" name="Google Shape;2203;p4"/>
          <p:cNvGrpSpPr/>
          <p:nvPr/>
        </p:nvGrpSpPr>
        <p:grpSpPr>
          <a:xfrm>
            <a:off x="3994598" y="1510458"/>
            <a:ext cx="4430405" cy="3106404"/>
            <a:chOff x="862950" y="825025"/>
            <a:chExt cx="5862650" cy="4111175"/>
          </a:xfrm>
        </p:grpSpPr>
        <p:sp>
          <p:nvSpPr>
            <p:cNvPr id="2204" name="Google Shape;2204;p4"/>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4"/>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4"/>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4"/>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4"/>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4"/>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4"/>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4"/>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4"/>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4"/>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4"/>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4"/>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4"/>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4"/>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4"/>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4"/>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4"/>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4"/>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4"/>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4"/>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4"/>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4"/>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4"/>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4"/>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4"/>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4"/>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4"/>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4"/>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4"/>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4"/>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4"/>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4"/>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4"/>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4"/>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4"/>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4"/>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4"/>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4"/>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4"/>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4"/>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4"/>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4"/>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4"/>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4"/>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4"/>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4"/>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4"/>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4"/>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4"/>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4"/>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4"/>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4"/>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4"/>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4"/>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4"/>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4"/>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4"/>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4"/>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4"/>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4"/>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4"/>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4"/>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4"/>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4"/>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4"/>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4"/>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4"/>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4"/>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4"/>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4"/>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4"/>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4"/>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4"/>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4"/>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4"/>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4"/>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4"/>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4"/>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4"/>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4"/>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4"/>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4"/>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4"/>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4"/>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4"/>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4"/>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4"/>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4"/>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4"/>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4"/>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4"/>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4"/>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4"/>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4"/>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4"/>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4"/>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4"/>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4"/>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4"/>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4"/>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4"/>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4"/>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4"/>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4"/>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4"/>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4"/>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4"/>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4"/>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4"/>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4"/>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4"/>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4"/>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4"/>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4"/>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4"/>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4"/>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4"/>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4"/>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4"/>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4"/>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4"/>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4"/>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4"/>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4"/>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4"/>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4"/>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4"/>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4"/>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4"/>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4"/>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4"/>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4"/>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4"/>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4"/>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4"/>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4"/>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4"/>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4"/>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4"/>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4"/>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4"/>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4"/>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4"/>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4"/>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4"/>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4"/>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4"/>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4"/>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4"/>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4"/>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4"/>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4"/>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4"/>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4"/>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4"/>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4"/>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4"/>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4"/>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4"/>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4"/>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4"/>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4"/>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4"/>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4"/>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4"/>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4"/>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4"/>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4"/>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4"/>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4"/>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4"/>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4"/>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4"/>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4"/>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4"/>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4"/>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4"/>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4"/>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4"/>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4"/>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4"/>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4"/>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4"/>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4"/>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4"/>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4"/>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4"/>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4"/>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4"/>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4"/>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4"/>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4"/>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4"/>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4"/>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4"/>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4"/>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4"/>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4"/>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4"/>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4"/>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4"/>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4"/>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4"/>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4"/>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4"/>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4"/>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4"/>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3" name="Google Shape;2413;p4"/>
          <p:cNvGrpSpPr/>
          <p:nvPr/>
        </p:nvGrpSpPr>
        <p:grpSpPr>
          <a:xfrm>
            <a:off x="731647" y="573573"/>
            <a:ext cx="635100" cy="734640"/>
            <a:chOff x="731647" y="573573"/>
            <a:chExt cx="635100" cy="734640"/>
          </a:xfrm>
        </p:grpSpPr>
        <p:grpSp>
          <p:nvGrpSpPr>
            <p:cNvPr id="2414" name="Google Shape;2414;p4"/>
            <p:cNvGrpSpPr/>
            <p:nvPr/>
          </p:nvGrpSpPr>
          <p:grpSpPr>
            <a:xfrm>
              <a:off x="731647" y="573573"/>
              <a:ext cx="635100" cy="635100"/>
              <a:chOff x="917231" y="750460"/>
              <a:chExt cx="635100" cy="635100"/>
            </a:xfrm>
          </p:grpSpPr>
          <p:sp>
            <p:nvSpPr>
              <p:cNvPr id="2415" name="Google Shape;2415;p4"/>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7" name="Google Shape;2417;p4"/>
            <p:cNvGrpSpPr/>
            <p:nvPr/>
          </p:nvGrpSpPr>
          <p:grpSpPr>
            <a:xfrm>
              <a:off x="961679" y="1281213"/>
              <a:ext cx="175013" cy="27000"/>
              <a:chOff x="5662375" y="212375"/>
              <a:chExt cx="175013" cy="27000"/>
            </a:xfrm>
          </p:grpSpPr>
          <p:sp>
            <p:nvSpPr>
              <p:cNvPr id="2418" name="Google Shape;241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19" name="Google Shape;241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20" name="Google Shape;242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2421" name="Google Shape;2421;p4"/>
          <p:cNvGrpSpPr/>
          <p:nvPr/>
        </p:nvGrpSpPr>
        <p:grpSpPr>
          <a:xfrm>
            <a:off x="731647" y="1650460"/>
            <a:ext cx="635100" cy="733491"/>
            <a:chOff x="731647" y="1650460"/>
            <a:chExt cx="635100" cy="733491"/>
          </a:xfrm>
        </p:grpSpPr>
        <p:grpSp>
          <p:nvGrpSpPr>
            <p:cNvPr id="2422" name="Google Shape;2422;p4"/>
            <p:cNvGrpSpPr/>
            <p:nvPr/>
          </p:nvGrpSpPr>
          <p:grpSpPr>
            <a:xfrm>
              <a:off x="731647" y="1650460"/>
              <a:ext cx="635100" cy="635100"/>
              <a:chOff x="917231" y="1827973"/>
              <a:chExt cx="635100" cy="635100"/>
            </a:xfrm>
          </p:grpSpPr>
          <p:sp>
            <p:nvSpPr>
              <p:cNvPr id="2423" name="Google Shape;2423;p4"/>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4"/>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5" name="Google Shape;2425;p4"/>
            <p:cNvGrpSpPr/>
            <p:nvPr/>
          </p:nvGrpSpPr>
          <p:grpSpPr>
            <a:xfrm>
              <a:off x="961679" y="2356951"/>
              <a:ext cx="175013" cy="27000"/>
              <a:chOff x="5662375" y="212375"/>
              <a:chExt cx="175013" cy="27000"/>
            </a:xfrm>
          </p:grpSpPr>
          <p:sp>
            <p:nvSpPr>
              <p:cNvPr id="2426" name="Google Shape;242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27" name="Google Shape;242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28" name="Google Shape;242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sp>
        <p:nvSpPr>
          <p:cNvPr id="2429" name="Google Shape;2429;p4"/>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a:t>Table of Contents</a:t>
            </a:r>
            <a:endParaRPr/>
          </a:p>
        </p:txBody>
      </p:sp>
      <p:sp>
        <p:nvSpPr>
          <p:cNvPr id="2430" name="Google Shape;2430;p4"/>
          <p:cNvSpPr txBox="1"/>
          <p:nvPr>
            <p:ph idx="1" type="subTitle"/>
          </p:nvPr>
        </p:nvSpPr>
        <p:spPr>
          <a:xfrm>
            <a:off x="1664208" y="658368"/>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FUTURE WORK</a:t>
            </a:r>
            <a:endParaRPr/>
          </a:p>
          <a:p>
            <a:pPr indent="0" lvl="0" marL="0" rtl="0" algn="l">
              <a:lnSpc>
                <a:spcPct val="115000"/>
              </a:lnSpc>
              <a:spcBef>
                <a:spcPts val="0"/>
              </a:spcBef>
              <a:spcAft>
                <a:spcPts val="0"/>
              </a:spcAft>
              <a:buSzPts val="1800"/>
              <a:buNone/>
            </a:pPr>
            <a:r>
              <a:t/>
            </a:r>
            <a:endParaRPr/>
          </a:p>
        </p:txBody>
      </p:sp>
      <p:sp>
        <p:nvSpPr>
          <p:cNvPr id="2431" name="Google Shape;2431;p4"/>
          <p:cNvSpPr txBox="1"/>
          <p:nvPr>
            <p:ph idx="3" type="subTitle"/>
          </p:nvPr>
        </p:nvSpPr>
        <p:spPr>
          <a:xfrm>
            <a:off x="1664208" y="1737360"/>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REFERENCE</a:t>
            </a:r>
            <a:endParaRPr/>
          </a:p>
        </p:txBody>
      </p:sp>
      <p:sp>
        <p:nvSpPr>
          <p:cNvPr id="2432" name="Google Shape;2432;p4"/>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09</a:t>
            </a:r>
            <a:endParaRPr/>
          </a:p>
        </p:txBody>
      </p:sp>
      <p:sp>
        <p:nvSpPr>
          <p:cNvPr id="2433" name="Google Shape;2433;p4"/>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10</a:t>
            </a:r>
            <a:endParaRPr/>
          </a:p>
        </p:txBody>
      </p:sp>
      <p:sp>
        <p:nvSpPr>
          <p:cNvPr id="2434" name="Google Shape;2434;p4"/>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07</a:t>
            </a:r>
            <a:endParaRPr/>
          </a:p>
        </p:txBody>
      </p:sp>
      <p:sp>
        <p:nvSpPr>
          <p:cNvPr id="2435" name="Google Shape;2435;p4"/>
          <p:cNvSpPr txBox="1"/>
          <p:nvPr/>
        </p:nvSpPr>
        <p:spPr>
          <a:xfrm>
            <a:off x="820268" y="3802715"/>
            <a:ext cx="4572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000"/>
              <a:buFont typeface="Fjalla One"/>
              <a:buNone/>
            </a:pPr>
            <a:r>
              <a:rPr b="0" i="0" lang="en" sz="2000" u="none" cap="none" strike="noStrike">
                <a:solidFill>
                  <a:schemeClr val="lt1"/>
                </a:solidFill>
                <a:latin typeface="Fjalla One"/>
                <a:ea typeface="Fjalla One"/>
                <a:cs typeface="Fjalla One"/>
                <a:sym typeface="Fjalla One"/>
              </a:rPr>
              <a:t>08</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pic>
        <p:nvPicPr>
          <p:cNvPr id="2726" name="Google Shape;2726;p40"/>
          <p:cNvPicPr preferRelativeResize="0"/>
          <p:nvPr/>
        </p:nvPicPr>
        <p:blipFill rotWithShape="1">
          <a:blip r:embed="rId3">
            <a:alphaModFix/>
          </a:blip>
          <a:srcRect b="0" l="0" r="0" t="0"/>
          <a:stretch/>
        </p:blipFill>
        <p:spPr>
          <a:xfrm>
            <a:off x="889686" y="341979"/>
            <a:ext cx="7537622" cy="445954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0" name="Shape 2730"/>
        <p:cNvGrpSpPr/>
        <p:nvPr/>
      </p:nvGrpSpPr>
      <p:grpSpPr>
        <a:xfrm>
          <a:off x="0" y="0"/>
          <a:ext cx="0" cy="0"/>
          <a:chOff x="0" y="0"/>
          <a:chExt cx="0" cy="0"/>
        </a:xfrm>
      </p:grpSpPr>
      <p:pic>
        <p:nvPicPr>
          <p:cNvPr id="2731" name="Google Shape;2731;p41"/>
          <p:cNvPicPr preferRelativeResize="0"/>
          <p:nvPr/>
        </p:nvPicPr>
        <p:blipFill rotWithShape="1">
          <a:blip r:embed="rId3">
            <a:alphaModFix/>
          </a:blip>
          <a:srcRect b="0" l="0" r="0" t="0"/>
          <a:stretch/>
        </p:blipFill>
        <p:spPr>
          <a:xfrm>
            <a:off x="889686" y="341979"/>
            <a:ext cx="7537622" cy="445954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pic>
        <p:nvPicPr>
          <p:cNvPr id="2736" name="Google Shape;2736;p42"/>
          <p:cNvPicPr preferRelativeResize="0"/>
          <p:nvPr/>
        </p:nvPicPr>
        <p:blipFill rotWithShape="1">
          <a:blip r:embed="rId3">
            <a:alphaModFix/>
          </a:blip>
          <a:srcRect b="0" l="0" r="0" t="0"/>
          <a:stretch/>
        </p:blipFill>
        <p:spPr>
          <a:xfrm>
            <a:off x="1062681" y="354336"/>
            <a:ext cx="7216346" cy="425473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p43"/>
          <p:cNvSpPr txBox="1"/>
          <p:nvPr>
            <p:ph type="title"/>
          </p:nvPr>
        </p:nvSpPr>
        <p:spPr>
          <a:xfrm>
            <a:off x="2971800" y="2889504"/>
            <a:ext cx="32004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PWA</a:t>
            </a:r>
            <a:br>
              <a:rPr lang="en" sz="4700"/>
            </a:br>
            <a:endParaRPr sz="4700"/>
          </a:p>
        </p:txBody>
      </p:sp>
      <p:sp>
        <p:nvSpPr>
          <p:cNvPr id="2742" name="Google Shape;2742;p43"/>
          <p:cNvSpPr txBox="1"/>
          <p:nvPr>
            <p:ph idx="2" type="title"/>
          </p:nvPr>
        </p:nvSpPr>
        <p:spPr>
          <a:xfrm>
            <a:off x="2971800" y="1161288"/>
            <a:ext cx="2967600"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07</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44"/>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800"/>
              <a:t>PWA VS FLUTTER</a:t>
            </a:r>
            <a:endParaRPr/>
          </a:p>
        </p:txBody>
      </p:sp>
      <p:sp>
        <p:nvSpPr>
          <p:cNvPr id="2748" name="Google Shape;2748;p44"/>
          <p:cNvSpPr txBox="1"/>
          <p:nvPr/>
        </p:nvSpPr>
        <p:spPr>
          <a:xfrm>
            <a:off x="1085088" y="932628"/>
            <a:ext cx="6797040" cy="3507292"/>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Platform Independence</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Development Speed and Maintenance</a:t>
            </a:r>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000" u="none" cap="none" strike="noStrike">
                <a:solidFill>
                  <a:schemeClr val="dk2"/>
                </a:solidFill>
                <a:latin typeface="Fjalla One"/>
                <a:ea typeface="Fjalla One"/>
                <a:cs typeface="Fjalla One"/>
                <a:sym typeface="Fjalla One"/>
              </a:rPr>
              <a:t>User Experience</a:t>
            </a:r>
            <a:endParaRPr/>
          </a:p>
        </p:txBody>
      </p:sp>
      <p:pic>
        <p:nvPicPr>
          <p:cNvPr id="2749" name="Google Shape;2749;p44"/>
          <p:cNvPicPr preferRelativeResize="0"/>
          <p:nvPr/>
        </p:nvPicPr>
        <p:blipFill rotWithShape="1">
          <a:blip r:embed="rId3">
            <a:alphaModFix/>
          </a:blip>
          <a:srcRect b="0" l="0" r="0" t="0"/>
          <a:stretch/>
        </p:blipFill>
        <p:spPr>
          <a:xfrm>
            <a:off x="6201794" y="664942"/>
            <a:ext cx="2031860" cy="1363980"/>
          </a:xfrm>
          <a:prstGeom prst="rect">
            <a:avLst/>
          </a:prstGeom>
          <a:noFill/>
          <a:ln>
            <a:noFill/>
          </a:ln>
        </p:spPr>
      </p:pic>
      <p:pic>
        <p:nvPicPr>
          <p:cNvPr id="2750" name="Google Shape;2750;p44"/>
          <p:cNvPicPr preferRelativeResize="0"/>
          <p:nvPr/>
        </p:nvPicPr>
        <p:blipFill rotWithShape="1">
          <a:blip r:embed="rId4">
            <a:alphaModFix/>
          </a:blip>
          <a:srcRect b="0" l="0" r="0" t="0"/>
          <a:stretch/>
        </p:blipFill>
        <p:spPr>
          <a:xfrm>
            <a:off x="5994970" y="2302227"/>
            <a:ext cx="2389822" cy="11757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g254e13c917f_0_2"/>
          <p:cNvSpPr txBox="1"/>
          <p:nvPr>
            <p:ph type="title"/>
          </p:nvPr>
        </p:nvSpPr>
        <p:spPr>
          <a:xfrm>
            <a:off x="2971800" y="2889504"/>
            <a:ext cx="32004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CONCLUSION</a:t>
            </a:r>
            <a:br>
              <a:rPr lang="en" sz="4700"/>
            </a:br>
            <a:endParaRPr sz="4700"/>
          </a:p>
        </p:txBody>
      </p:sp>
      <p:sp>
        <p:nvSpPr>
          <p:cNvPr id="2756" name="Google Shape;2756;g254e13c917f_0_2"/>
          <p:cNvSpPr txBox="1"/>
          <p:nvPr>
            <p:ph idx="2" type="title"/>
          </p:nvPr>
        </p:nvSpPr>
        <p:spPr>
          <a:xfrm>
            <a:off x="2971800" y="1161288"/>
            <a:ext cx="2967600"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08</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g254e13c917f_0_7"/>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CONCLUSION</a:t>
            </a:r>
            <a:endParaRPr/>
          </a:p>
        </p:txBody>
      </p:sp>
      <p:sp>
        <p:nvSpPr>
          <p:cNvPr id="2762" name="Google Shape;2762;g254e13c917f_0_7"/>
          <p:cNvSpPr txBox="1"/>
          <p:nvPr/>
        </p:nvSpPr>
        <p:spPr>
          <a:xfrm>
            <a:off x="1085088" y="932628"/>
            <a:ext cx="6797100" cy="35073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2"/>
              </a:buClr>
              <a:buSzPts val="2800"/>
              <a:buFont typeface="Arial"/>
              <a:buChar char="•"/>
            </a:pPr>
            <a:r>
              <a:rPr lang="en" sz="2000">
                <a:solidFill>
                  <a:schemeClr val="dk2"/>
                </a:solidFill>
                <a:latin typeface="Fjalla One"/>
                <a:ea typeface="Fjalla One"/>
                <a:cs typeface="Fjalla One"/>
                <a:sym typeface="Fjalla One"/>
              </a:rPr>
              <a:t>Objective: Convert an outdated VGA monitor into a functional billboard</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lang="en" sz="2000">
                <a:solidFill>
                  <a:schemeClr val="dk2"/>
                </a:solidFill>
                <a:latin typeface="Fjalla One"/>
                <a:ea typeface="Fjalla One"/>
                <a:cs typeface="Fjalla One"/>
                <a:sym typeface="Fjalla One"/>
              </a:rPr>
              <a:t>Cost-effectiveness</a:t>
            </a:r>
            <a:endParaRPr b="0" i="0" sz="2000" u="none" cap="none" strike="noStrike">
              <a:solidFill>
                <a:schemeClr val="dk2"/>
              </a:solidFill>
              <a:latin typeface="Fjalla One"/>
              <a:ea typeface="Fjalla One"/>
              <a:cs typeface="Fjalla One"/>
              <a:sym typeface="Fjalla One"/>
            </a:endParaRPr>
          </a:p>
          <a:p>
            <a:pPr indent="-279400" lvl="0" marL="457200" marR="0" rtl="0" algn="l">
              <a:lnSpc>
                <a:spcPct val="100000"/>
              </a:lnSpc>
              <a:spcBef>
                <a:spcPts val="0"/>
              </a:spcBef>
              <a:spcAft>
                <a:spcPts val="0"/>
              </a:spcAft>
              <a:buClr>
                <a:schemeClr val="dk2"/>
              </a:buClr>
              <a:buSzPts val="2800"/>
              <a:buFont typeface="Arial"/>
              <a:buNone/>
            </a:pPr>
            <a:r>
              <a:t/>
            </a:r>
            <a:endParaRPr b="0" i="0" sz="20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lang="en" sz="2000">
                <a:solidFill>
                  <a:schemeClr val="dk2"/>
                </a:solidFill>
                <a:latin typeface="Fjalla One"/>
                <a:ea typeface="Fjalla One"/>
                <a:cs typeface="Fjalla One"/>
                <a:sym typeface="Fjalla One"/>
              </a:rPr>
              <a:t>Leveraging Modern Technology</a:t>
            </a:r>
            <a:endParaRPr sz="2000">
              <a:solidFill>
                <a:schemeClr val="dk2"/>
              </a:solidFill>
              <a:latin typeface="Fjalla One"/>
              <a:ea typeface="Fjalla One"/>
              <a:cs typeface="Fjalla One"/>
              <a:sym typeface="Fjalla One"/>
            </a:endParaRPr>
          </a:p>
          <a:p>
            <a:pPr indent="0" lvl="0" marL="457200" marR="0" rtl="0" algn="l">
              <a:lnSpc>
                <a:spcPct val="100000"/>
              </a:lnSpc>
              <a:spcBef>
                <a:spcPts val="0"/>
              </a:spcBef>
              <a:spcAft>
                <a:spcPts val="0"/>
              </a:spcAft>
              <a:buNone/>
            </a:pPr>
            <a:r>
              <a:t/>
            </a:r>
            <a:endParaRPr sz="2000">
              <a:solidFill>
                <a:schemeClr val="dk2"/>
              </a:solidFill>
              <a:latin typeface="Fjalla One"/>
              <a:ea typeface="Fjalla One"/>
              <a:cs typeface="Fjalla One"/>
              <a:sym typeface="Fjalla One"/>
            </a:endParaRPr>
          </a:p>
          <a:p>
            <a:pPr indent="-406400" lvl="0" marL="457200" rtl="0" algn="l">
              <a:spcBef>
                <a:spcPts val="0"/>
              </a:spcBef>
              <a:spcAft>
                <a:spcPts val="0"/>
              </a:spcAft>
              <a:buClr>
                <a:schemeClr val="dk2"/>
              </a:buClr>
              <a:buSzPts val="2800"/>
              <a:buChar char="•"/>
            </a:pPr>
            <a:r>
              <a:rPr lang="en" sz="2000">
                <a:solidFill>
                  <a:schemeClr val="dk2"/>
                </a:solidFill>
                <a:latin typeface="Fjalla One"/>
                <a:ea typeface="Fjalla One"/>
                <a:cs typeface="Fjalla One"/>
                <a:sym typeface="Fjalla One"/>
              </a:rPr>
              <a:t>Possibilities are endless with ESP32, Bitluni's libraries, and asynchronous web programming</a:t>
            </a:r>
            <a:endParaRPr/>
          </a:p>
          <a:p>
            <a:pPr indent="0" lvl="0" marL="457200" marR="0" rtl="0" algn="l">
              <a:lnSpc>
                <a:spcPct val="100000"/>
              </a:lnSpc>
              <a:spcBef>
                <a:spcPts val="0"/>
              </a:spcBef>
              <a:spcAft>
                <a:spcPts val="0"/>
              </a:spcAft>
              <a:buNone/>
            </a:pPr>
            <a:r>
              <a:t/>
            </a:r>
            <a:endParaRPr sz="2000">
              <a:solidFill>
                <a:schemeClr val="dk2"/>
              </a:solidFill>
              <a:latin typeface="Fjalla One"/>
              <a:ea typeface="Fjalla One"/>
              <a:cs typeface="Fjalla One"/>
              <a:sym typeface="Fjalla On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g254e13c917f_0_36"/>
          <p:cNvSpPr txBox="1"/>
          <p:nvPr>
            <p:ph type="title"/>
          </p:nvPr>
        </p:nvSpPr>
        <p:spPr>
          <a:xfrm>
            <a:off x="2971800" y="1877568"/>
            <a:ext cx="32004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Demo</a:t>
            </a:r>
            <a:endParaRPr sz="47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g254e13c917f_0_46"/>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video</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6" name="Shape 2776"/>
        <p:cNvGrpSpPr/>
        <p:nvPr/>
      </p:nvGrpSpPr>
      <p:grpSpPr>
        <a:xfrm>
          <a:off x="0" y="0"/>
          <a:ext cx="0" cy="0"/>
          <a:chOff x="0" y="0"/>
          <a:chExt cx="0" cy="0"/>
        </a:xfrm>
      </p:grpSpPr>
      <p:sp>
        <p:nvSpPr>
          <p:cNvPr id="2777" name="Google Shape;2777;g254e13c917f_0_40"/>
          <p:cNvSpPr txBox="1"/>
          <p:nvPr>
            <p:ph type="title"/>
          </p:nvPr>
        </p:nvSpPr>
        <p:spPr>
          <a:xfrm>
            <a:off x="2676300" y="2667475"/>
            <a:ext cx="35586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4700"/>
              <a:t>FUTURE WORK</a:t>
            </a:r>
            <a:endParaRPr sz="4700"/>
          </a:p>
        </p:txBody>
      </p:sp>
      <p:sp>
        <p:nvSpPr>
          <p:cNvPr id="2778" name="Google Shape;2778;g254e13c917f_0_40"/>
          <p:cNvSpPr txBox="1"/>
          <p:nvPr>
            <p:ph idx="2" type="title"/>
          </p:nvPr>
        </p:nvSpPr>
        <p:spPr>
          <a:xfrm>
            <a:off x="2971800" y="1161288"/>
            <a:ext cx="2967600"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09</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5"/>
          <p:cNvSpPr txBox="1"/>
          <p:nvPr>
            <p:ph type="title"/>
          </p:nvPr>
        </p:nvSpPr>
        <p:spPr>
          <a:xfrm>
            <a:off x="2971800" y="2231136"/>
            <a:ext cx="320040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Introduction</a:t>
            </a:r>
            <a:endParaRPr sz="4700"/>
          </a:p>
        </p:txBody>
      </p:sp>
      <p:sp>
        <p:nvSpPr>
          <p:cNvPr id="2441" name="Google Shape;2441;p5"/>
          <p:cNvSpPr txBox="1"/>
          <p:nvPr>
            <p:ph idx="2" type="title"/>
          </p:nvPr>
        </p:nvSpPr>
        <p:spPr>
          <a:xfrm>
            <a:off x="2971800" y="1161288"/>
            <a:ext cx="2967600"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01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g254e13c917f_0_51"/>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FUTURE WORK</a:t>
            </a:r>
            <a:endParaRPr/>
          </a:p>
        </p:txBody>
      </p:sp>
      <p:sp>
        <p:nvSpPr>
          <p:cNvPr id="2784" name="Google Shape;2784;g254e13c917f_0_51"/>
          <p:cNvSpPr txBox="1"/>
          <p:nvPr/>
        </p:nvSpPr>
        <p:spPr>
          <a:xfrm>
            <a:off x="1008888" y="932628"/>
            <a:ext cx="6797100" cy="35073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2"/>
              </a:buClr>
              <a:buSzPts val="2800"/>
              <a:buFont typeface="Arial"/>
              <a:buChar char="•"/>
            </a:pPr>
            <a:r>
              <a:rPr lang="en" sz="2000">
                <a:solidFill>
                  <a:schemeClr val="dk2"/>
                </a:solidFill>
                <a:latin typeface="Fjalla One"/>
                <a:ea typeface="Fjalla One"/>
                <a:cs typeface="Fjalla One"/>
                <a:sym typeface="Fjalla One"/>
              </a:rPr>
              <a:t>Enhance system performance and meet growing client demands.</a:t>
            </a:r>
            <a:endParaRPr b="0" i="0" sz="2000" u="none" cap="none" strike="noStrike">
              <a:solidFill>
                <a:schemeClr val="dk2"/>
              </a:solidFill>
              <a:latin typeface="Fjalla One"/>
              <a:ea typeface="Fjalla One"/>
              <a:cs typeface="Fjalla One"/>
              <a:sym typeface="Fjalla One"/>
            </a:endParaRPr>
          </a:p>
          <a:p>
            <a:pPr indent="0" lvl="0" marL="0" marR="0" rtl="0" algn="l">
              <a:lnSpc>
                <a:spcPct val="100000"/>
              </a:lnSpc>
              <a:spcBef>
                <a:spcPts val="0"/>
              </a:spcBef>
              <a:spcAft>
                <a:spcPts val="0"/>
              </a:spcAft>
              <a:buClr>
                <a:schemeClr val="dk2"/>
              </a:buClr>
              <a:buSzPts val="2800"/>
              <a:buFont typeface="Arial"/>
              <a:buNone/>
            </a:pPr>
            <a:r>
              <a:t/>
            </a:r>
            <a:endParaRPr sz="2000">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lang="en" sz="2000">
                <a:solidFill>
                  <a:schemeClr val="dk2"/>
                </a:solidFill>
                <a:latin typeface="Fjalla One"/>
                <a:ea typeface="Fjalla One"/>
                <a:cs typeface="Fjalla One"/>
                <a:sym typeface="Fjalla One"/>
              </a:rPr>
              <a:t>Facilitate seamless PDF file uploading and presentation</a:t>
            </a:r>
            <a:endParaRPr b="0" i="0" sz="2000" u="none" cap="none" strike="noStrike">
              <a:solidFill>
                <a:schemeClr val="dk2"/>
              </a:solidFill>
              <a:latin typeface="Fjalla One"/>
              <a:ea typeface="Fjalla One"/>
              <a:cs typeface="Fjalla One"/>
              <a:sym typeface="Fjalla One"/>
            </a:endParaRPr>
          </a:p>
          <a:p>
            <a:pPr indent="0" lvl="0" marL="0" marR="0" rtl="0" algn="l">
              <a:lnSpc>
                <a:spcPct val="100000"/>
              </a:lnSpc>
              <a:spcBef>
                <a:spcPts val="0"/>
              </a:spcBef>
              <a:spcAft>
                <a:spcPts val="0"/>
              </a:spcAft>
              <a:buNone/>
            </a:pPr>
            <a:r>
              <a:t/>
            </a:r>
            <a:endParaRPr sz="2000">
              <a:solidFill>
                <a:schemeClr val="dk2"/>
              </a:solidFill>
              <a:latin typeface="Fjalla One"/>
              <a:ea typeface="Fjalla One"/>
              <a:cs typeface="Fjalla One"/>
              <a:sym typeface="Fjalla One"/>
            </a:endParaRPr>
          </a:p>
        </p:txBody>
      </p:sp>
      <p:pic>
        <p:nvPicPr>
          <p:cNvPr id="2785" name="Google Shape;2785;g254e13c917f_0_51"/>
          <p:cNvPicPr preferRelativeResize="0"/>
          <p:nvPr/>
        </p:nvPicPr>
        <p:blipFill>
          <a:blip r:embed="rId3">
            <a:alphaModFix/>
          </a:blip>
          <a:stretch>
            <a:fillRect/>
          </a:stretch>
        </p:blipFill>
        <p:spPr>
          <a:xfrm rot="148588">
            <a:off x="5733100" y="1779550"/>
            <a:ext cx="3507300" cy="3507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45"/>
          <p:cNvSpPr txBox="1"/>
          <p:nvPr>
            <p:ph idx="4294967295" type="title"/>
          </p:nvPr>
        </p:nvSpPr>
        <p:spPr>
          <a:xfrm>
            <a:off x="2103437" y="2032000"/>
            <a:ext cx="4937125" cy="107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7200"/>
              <a:t>THANKS!</a:t>
            </a:r>
            <a:endParaRPr sz="7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grpSp>
        <p:nvGrpSpPr>
          <p:cNvPr id="2446" name="Google Shape;2446;p6"/>
          <p:cNvGrpSpPr/>
          <p:nvPr/>
        </p:nvGrpSpPr>
        <p:grpSpPr>
          <a:xfrm>
            <a:off x="3732436" y="526916"/>
            <a:ext cx="1679127" cy="1679127"/>
            <a:chOff x="3614228" y="234880"/>
            <a:chExt cx="1915500" cy="1915500"/>
          </a:xfrm>
        </p:grpSpPr>
        <p:sp>
          <p:nvSpPr>
            <p:cNvPr id="2447" name="Google Shape;2447;p6"/>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6"/>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9" name="Google Shape;2449;p6"/>
          <p:cNvSpPr txBox="1"/>
          <p:nvPr>
            <p:ph type="title"/>
          </p:nvPr>
        </p:nvSpPr>
        <p:spPr>
          <a:xfrm>
            <a:off x="2167128" y="2780370"/>
            <a:ext cx="4776365" cy="114485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6000"/>
              <a:t>WI-VGA</a:t>
            </a:r>
            <a:endParaRPr sz="6000"/>
          </a:p>
        </p:txBody>
      </p:sp>
      <p:pic>
        <p:nvPicPr>
          <p:cNvPr id="2450" name="Google Shape;2450;p6"/>
          <p:cNvPicPr preferRelativeResize="0"/>
          <p:nvPr/>
        </p:nvPicPr>
        <p:blipFill rotWithShape="1">
          <a:blip r:embed="rId3">
            <a:alphaModFix/>
          </a:blip>
          <a:srcRect b="44965" l="72832" r="11715" t="30274"/>
          <a:stretch/>
        </p:blipFill>
        <p:spPr>
          <a:xfrm>
            <a:off x="4144173" y="853323"/>
            <a:ext cx="855184" cy="1025912"/>
          </a:xfrm>
          <a:prstGeom prst="rect">
            <a:avLst/>
          </a:prstGeom>
          <a:noFill/>
          <a:ln>
            <a:noFill/>
          </a:ln>
        </p:spPr>
      </p:pic>
      <p:sp>
        <p:nvSpPr>
          <p:cNvPr id="2451" name="Google Shape;2451;p6"/>
          <p:cNvSpPr txBox="1"/>
          <p:nvPr/>
        </p:nvSpPr>
        <p:spPr>
          <a:xfrm>
            <a:off x="2187448" y="3725250"/>
            <a:ext cx="4776365" cy="114485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Fjalla One"/>
              <a:buNone/>
            </a:pPr>
            <a:r>
              <a:rPr b="0" i="0" lang="en" sz="1800" u="none" cap="none" strike="noStrike">
                <a:solidFill>
                  <a:schemeClr val="dk2"/>
                </a:solidFill>
                <a:latin typeface="Arial"/>
                <a:ea typeface="Arial"/>
                <a:cs typeface="Arial"/>
                <a:sym typeface="Arial"/>
              </a:rPr>
              <a:t>WHY | WHAT | HOW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sp>
        <p:nvSpPr>
          <p:cNvPr id="2456" name="Google Shape;2456;p7"/>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IS WI-VGA?</a:t>
            </a:r>
            <a:endParaRPr/>
          </a:p>
        </p:txBody>
      </p:sp>
      <p:grpSp>
        <p:nvGrpSpPr>
          <p:cNvPr id="2457" name="Google Shape;2457;p7"/>
          <p:cNvGrpSpPr/>
          <p:nvPr/>
        </p:nvGrpSpPr>
        <p:grpSpPr>
          <a:xfrm>
            <a:off x="776027" y="1955315"/>
            <a:ext cx="8078376" cy="1860250"/>
            <a:chOff x="532812" y="1641625"/>
            <a:chExt cx="8078376" cy="1860250"/>
          </a:xfrm>
        </p:grpSpPr>
        <p:pic>
          <p:nvPicPr>
            <p:cNvPr id="2458" name="Google Shape;2458;p7"/>
            <p:cNvPicPr preferRelativeResize="0"/>
            <p:nvPr/>
          </p:nvPicPr>
          <p:blipFill rotWithShape="1">
            <a:blip r:embed="rId3">
              <a:alphaModFix/>
            </a:blip>
            <a:srcRect b="0" l="0" r="0" t="0"/>
            <a:stretch/>
          </p:blipFill>
          <p:spPr>
            <a:xfrm>
              <a:off x="6138962" y="1641625"/>
              <a:ext cx="2472226" cy="1860250"/>
            </a:xfrm>
            <a:prstGeom prst="rect">
              <a:avLst/>
            </a:prstGeom>
            <a:noFill/>
            <a:ln>
              <a:noFill/>
            </a:ln>
          </p:spPr>
        </p:pic>
        <p:pic>
          <p:nvPicPr>
            <p:cNvPr id="2459" name="Google Shape;2459;p7"/>
            <p:cNvPicPr preferRelativeResize="0"/>
            <p:nvPr/>
          </p:nvPicPr>
          <p:blipFill rotWithShape="1">
            <a:blip r:embed="rId4">
              <a:alphaModFix/>
            </a:blip>
            <a:srcRect b="0" l="0" r="0" t="0"/>
            <a:stretch/>
          </p:blipFill>
          <p:spPr>
            <a:xfrm>
              <a:off x="532812" y="1916137"/>
              <a:ext cx="1555975" cy="1197400"/>
            </a:xfrm>
            <a:prstGeom prst="rect">
              <a:avLst/>
            </a:prstGeom>
            <a:noFill/>
            <a:ln>
              <a:noFill/>
            </a:ln>
          </p:spPr>
        </p:pic>
        <p:pic>
          <p:nvPicPr>
            <p:cNvPr id="2460" name="Google Shape;2460;p7"/>
            <p:cNvPicPr preferRelativeResize="0"/>
            <p:nvPr/>
          </p:nvPicPr>
          <p:blipFill rotWithShape="1">
            <a:blip r:embed="rId5">
              <a:alphaModFix/>
            </a:blip>
            <a:srcRect b="0" l="0" r="0" t="0"/>
            <a:stretch/>
          </p:blipFill>
          <p:spPr>
            <a:xfrm>
              <a:off x="3387175" y="1671862"/>
              <a:ext cx="1685925" cy="1685925"/>
            </a:xfrm>
            <a:prstGeom prst="rect">
              <a:avLst/>
            </a:prstGeom>
            <a:noFill/>
            <a:ln>
              <a:noFill/>
            </a:ln>
          </p:spPr>
        </p:pic>
        <p:pic>
          <p:nvPicPr>
            <p:cNvPr id="2461" name="Google Shape;2461;p7"/>
            <p:cNvPicPr preferRelativeResize="0"/>
            <p:nvPr/>
          </p:nvPicPr>
          <p:blipFill rotWithShape="1">
            <a:blip r:embed="rId6">
              <a:alphaModFix/>
            </a:blip>
            <a:srcRect b="0" l="0" r="0" t="0"/>
            <a:stretch/>
          </p:blipFill>
          <p:spPr>
            <a:xfrm>
              <a:off x="2499370" y="2228487"/>
              <a:ext cx="477242" cy="572700"/>
            </a:xfrm>
            <a:prstGeom prst="rect">
              <a:avLst/>
            </a:prstGeom>
            <a:noFill/>
            <a:ln>
              <a:noFill/>
            </a:ln>
          </p:spPr>
        </p:pic>
        <p:pic>
          <p:nvPicPr>
            <p:cNvPr id="2462" name="Google Shape;2462;p7"/>
            <p:cNvPicPr preferRelativeResize="0"/>
            <p:nvPr/>
          </p:nvPicPr>
          <p:blipFill rotWithShape="1">
            <a:blip r:embed="rId6">
              <a:alphaModFix/>
            </a:blip>
            <a:srcRect b="0" l="0" r="0" t="0"/>
            <a:stretch/>
          </p:blipFill>
          <p:spPr>
            <a:xfrm>
              <a:off x="5318520" y="2285412"/>
              <a:ext cx="477243" cy="572700"/>
            </a:xfrm>
            <a:prstGeom prst="rect">
              <a:avLst/>
            </a:prstGeom>
            <a:noFill/>
            <a:ln>
              <a:noFill/>
            </a:ln>
          </p:spPr>
        </p:pic>
      </p:grpSp>
      <p:sp>
        <p:nvSpPr>
          <p:cNvPr id="2463" name="Google Shape;2463;p7"/>
          <p:cNvSpPr txBox="1"/>
          <p:nvPr>
            <p:ph idx="1" type="subTitle"/>
          </p:nvPr>
        </p:nvSpPr>
        <p:spPr>
          <a:xfrm>
            <a:off x="1786585" y="3833696"/>
            <a:ext cx="1764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SMART VGA</a:t>
            </a:r>
            <a:endParaRPr/>
          </a:p>
        </p:txBody>
      </p:sp>
      <p:sp>
        <p:nvSpPr>
          <p:cNvPr id="2464" name="Google Shape;2464;p7"/>
          <p:cNvSpPr txBox="1"/>
          <p:nvPr/>
        </p:nvSpPr>
        <p:spPr>
          <a:xfrm>
            <a:off x="5200345" y="3833696"/>
            <a:ext cx="1764900" cy="45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Barlow Semi Condensed Medium"/>
                <a:ea typeface="Barlow Semi Condensed Medium"/>
                <a:cs typeface="Barlow Semi Condensed Medium"/>
                <a:sym typeface="Barlow Semi Condensed Medium"/>
              </a:rPr>
              <a:t>GENERIC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8"/>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WHY WI-VGA?</a:t>
            </a:r>
            <a:endParaRPr/>
          </a:p>
        </p:txBody>
      </p:sp>
      <p:sp>
        <p:nvSpPr>
          <p:cNvPr id="2470" name="Google Shape;2470;p8"/>
          <p:cNvSpPr txBox="1"/>
          <p:nvPr/>
        </p:nvSpPr>
        <p:spPr>
          <a:xfrm>
            <a:off x="1719072" y="1090168"/>
            <a:ext cx="5577900" cy="3349752"/>
          </a:xfrm>
          <a:prstGeom prst="rect">
            <a:avLst/>
          </a:prstGeom>
          <a:noFill/>
          <a:ln>
            <a:noFill/>
          </a:ln>
        </p:spPr>
        <p:txBody>
          <a:bodyPr anchorCtr="0" anchor="t" bIns="91425" lIns="91425" spcFirstLastPara="1" rIns="91425" wrap="square" tIns="91425">
            <a:noAutofit/>
          </a:bodyPr>
          <a:lstStyle/>
          <a:p>
            <a:pPr indent="-279400" lvl="0" marL="457200" marR="0" rtl="0" algn="l">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800" u="none" cap="none" strike="noStrike">
                <a:solidFill>
                  <a:schemeClr val="dk2"/>
                </a:solidFill>
                <a:latin typeface="Fjalla One"/>
                <a:ea typeface="Fjalla One"/>
                <a:cs typeface="Fjalla One"/>
                <a:sym typeface="Fjalla One"/>
              </a:rPr>
              <a:t>ADVERTISING </a:t>
            </a:r>
            <a:endParaRPr/>
          </a:p>
          <a:p>
            <a:pPr indent="0" lvl="0" marL="0" marR="0" rtl="0" algn="l">
              <a:lnSpc>
                <a:spcPct val="100000"/>
              </a:lnSpc>
              <a:spcBef>
                <a:spcPts val="0"/>
              </a:spcBef>
              <a:spcAft>
                <a:spcPts val="0"/>
              </a:spcAft>
              <a:buClr>
                <a:schemeClr val="dk2"/>
              </a:buClr>
              <a:buSzPts val="2800"/>
              <a:buFont typeface="Fjalla One"/>
              <a:buNone/>
            </a:pPr>
            <a:r>
              <a:t/>
            </a:r>
            <a:endParaRPr b="0" i="0" sz="28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lang="en" sz="2800">
                <a:solidFill>
                  <a:schemeClr val="dk2"/>
                </a:solidFill>
                <a:latin typeface="Fjalla One"/>
                <a:ea typeface="Fjalla One"/>
                <a:cs typeface="Fjalla One"/>
                <a:sym typeface="Fjalla One"/>
              </a:rPr>
              <a:t>PRESENTATION</a:t>
            </a:r>
            <a:endParaRPr/>
          </a:p>
          <a:p>
            <a:pPr indent="-279400" lvl="0" marL="457200" marR="0" rtl="0" algn="l">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Fjalla One"/>
              <a:ea typeface="Fjalla One"/>
              <a:cs typeface="Fjalla One"/>
              <a:sym typeface="Fjalla One"/>
            </a:endParaRPr>
          </a:p>
          <a:p>
            <a:pPr indent="-457200" lvl="0" marL="457200" marR="0" rtl="0" algn="l">
              <a:lnSpc>
                <a:spcPct val="100000"/>
              </a:lnSpc>
              <a:spcBef>
                <a:spcPts val="0"/>
              </a:spcBef>
              <a:spcAft>
                <a:spcPts val="0"/>
              </a:spcAft>
              <a:buClr>
                <a:schemeClr val="dk2"/>
              </a:buClr>
              <a:buSzPts val="2800"/>
              <a:buFont typeface="Arial"/>
              <a:buChar char="•"/>
            </a:pPr>
            <a:r>
              <a:rPr b="0" i="0" lang="en" sz="2800" u="none" cap="none" strike="noStrike">
                <a:solidFill>
                  <a:schemeClr val="dk2"/>
                </a:solidFill>
                <a:latin typeface="Fjalla One"/>
                <a:ea typeface="Fjalla One"/>
                <a:cs typeface="Fjalla One"/>
                <a:sym typeface="Fjalla One"/>
              </a:rPr>
              <a:t>ETC……</a:t>
            </a:r>
            <a:endParaRPr/>
          </a:p>
        </p:txBody>
      </p:sp>
      <p:pic>
        <p:nvPicPr>
          <p:cNvPr id="2471" name="Google Shape;2471;p8"/>
          <p:cNvPicPr preferRelativeResize="0"/>
          <p:nvPr/>
        </p:nvPicPr>
        <p:blipFill rotWithShape="1">
          <a:blip r:embed="rId3">
            <a:alphaModFix/>
          </a:blip>
          <a:srcRect b="0" l="0" r="0" t="0"/>
          <a:stretch/>
        </p:blipFill>
        <p:spPr>
          <a:xfrm>
            <a:off x="4694335" y="1330959"/>
            <a:ext cx="3474305" cy="25762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p10"/>
          <p:cNvSpPr txBox="1"/>
          <p:nvPr>
            <p:ph type="title"/>
          </p:nvPr>
        </p:nvSpPr>
        <p:spPr>
          <a:xfrm>
            <a:off x="1823475" y="338328"/>
            <a:ext cx="5496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HOW TO USE?</a:t>
            </a:r>
            <a:br>
              <a:rPr lang="en"/>
            </a:br>
            <a:r>
              <a:rPr lang="en" sz="2000"/>
              <a:t>(Program Cycle)</a:t>
            </a:r>
            <a:endParaRPr/>
          </a:p>
        </p:txBody>
      </p:sp>
      <p:sp>
        <p:nvSpPr>
          <p:cNvPr id="2477" name="Google Shape;2477;p10"/>
          <p:cNvSpPr txBox="1"/>
          <p:nvPr/>
        </p:nvSpPr>
        <p:spPr>
          <a:xfrm>
            <a:off x="1005450" y="1404074"/>
            <a:ext cx="2219400" cy="63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Barlow Semi Condensed"/>
                <a:ea typeface="Barlow Semi Condensed"/>
                <a:cs typeface="Barlow Semi Condensed"/>
                <a:sym typeface="Barlow Semi Condensed"/>
              </a:rPr>
              <a:t>Connect ESP32 to VGA</a:t>
            </a:r>
            <a:endParaRPr b="0" i="0" sz="1600" u="none" cap="none" strike="noStrike">
              <a:solidFill>
                <a:schemeClr val="dk2"/>
              </a:solidFill>
              <a:latin typeface="Barlow Semi Condensed"/>
              <a:ea typeface="Barlow Semi Condensed"/>
              <a:cs typeface="Barlow Semi Condensed"/>
              <a:sym typeface="Barlow Semi Condensed"/>
            </a:endParaRPr>
          </a:p>
        </p:txBody>
      </p:sp>
      <p:sp>
        <p:nvSpPr>
          <p:cNvPr id="2478" name="Google Shape;2478;p10"/>
          <p:cNvSpPr txBox="1"/>
          <p:nvPr/>
        </p:nvSpPr>
        <p:spPr>
          <a:xfrm>
            <a:off x="4281250" y="1404074"/>
            <a:ext cx="2219400" cy="63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chemeClr val="dk2"/>
                </a:solidFill>
                <a:latin typeface="Barlow Semi Condensed"/>
                <a:ea typeface="Barlow Semi Condensed"/>
                <a:cs typeface="Barlow Semi Condensed"/>
                <a:sym typeface="Barlow Semi Condensed"/>
              </a:rPr>
              <a:t>Access</a:t>
            </a:r>
            <a:r>
              <a:rPr b="0" i="0" lang="en" sz="1600" u="none" cap="none" strike="noStrike">
                <a:solidFill>
                  <a:schemeClr val="dk2"/>
                </a:solidFill>
                <a:latin typeface="Barlow Semi Condensed"/>
                <a:ea typeface="Barlow Semi Condensed"/>
                <a:cs typeface="Barlow Semi Condensed"/>
                <a:sym typeface="Barlow Semi Condensed"/>
              </a:rPr>
              <a:t> application</a:t>
            </a:r>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Barlow Semi Condensed"/>
                <a:ea typeface="Barlow Semi Condensed"/>
                <a:cs typeface="Barlow Semi Condensed"/>
                <a:sym typeface="Barlow Semi Condensed"/>
              </a:rPr>
              <a:t>To upload or delete image</a:t>
            </a:r>
            <a:endParaRPr b="0" i="0" sz="1600" u="none" cap="none" strike="noStrike">
              <a:solidFill>
                <a:schemeClr val="dk2"/>
              </a:solidFill>
              <a:latin typeface="Barlow Semi Condensed"/>
              <a:ea typeface="Barlow Semi Condensed"/>
              <a:cs typeface="Barlow Semi Condensed"/>
              <a:sym typeface="Barlow Semi Condensed"/>
            </a:endParaRPr>
          </a:p>
        </p:txBody>
      </p:sp>
      <p:sp>
        <p:nvSpPr>
          <p:cNvPr id="2479" name="Google Shape;2479;p10"/>
          <p:cNvSpPr txBox="1"/>
          <p:nvPr/>
        </p:nvSpPr>
        <p:spPr>
          <a:xfrm>
            <a:off x="2643350" y="3609329"/>
            <a:ext cx="2219400" cy="63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Barlow Semi Condensed"/>
                <a:ea typeface="Barlow Semi Condensed"/>
                <a:cs typeface="Barlow Semi Condensed"/>
                <a:sym typeface="Barlow Semi Condensed"/>
              </a:rPr>
              <a:t>Connect to ESP using wifi</a:t>
            </a:r>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Barlow Semi Condensed"/>
                <a:ea typeface="Barlow Semi Condensed"/>
                <a:cs typeface="Barlow Semi Condensed"/>
                <a:sym typeface="Barlow Semi Condensed"/>
              </a:rPr>
              <a:t>OR</a:t>
            </a:r>
            <a:endParaRPr/>
          </a:p>
          <a:p>
            <a:pPr indent="0" lvl="0" marL="0" marR="0" rtl="0" algn="ctr">
              <a:lnSpc>
                <a:spcPct val="100000"/>
              </a:lnSpc>
              <a:spcBef>
                <a:spcPts val="0"/>
              </a:spcBef>
              <a:spcAft>
                <a:spcPts val="0"/>
              </a:spcAft>
              <a:buNone/>
            </a:pPr>
            <a:r>
              <a:rPr b="0" i="0" lang="en" sz="1600" u="none" cap="none" strike="noStrike">
                <a:solidFill>
                  <a:schemeClr val="dk2"/>
                </a:solidFill>
                <a:latin typeface="Barlow Semi Condensed"/>
                <a:ea typeface="Barlow Semi Condensed"/>
                <a:cs typeface="Barlow Semi Condensed"/>
                <a:sym typeface="Barlow Semi Condensed"/>
              </a:rPr>
              <a:t>Connect ESP to router using wifi</a:t>
            </a:r>
            <a:endParaRPr/>
          </a:p>
        </p:txBody>
      </p:sp>
      <p:sp>
        <p:nvSpPr>
          <p:cNvPr id="2480" name="Google Shape;2480;p10"/>
          <p:cNvSpPr txBox="1"/>
          <p:nvPr/>
        </p:nvSpPr>
        <p:spPr>
          <a:xfrm>
            <a:off x="5919150" y="3609329"/>
            <a:ext cx="2219400" cy="63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Barlow Semi Condensed"/>
                <a:ea typeface="Barlow Semi Condensed"/>
                <a:cs typeface="Barlow Semi Condensed"/>
                <a:sym typeface="Barlow Semi Condensed"/>
              </a:rPr>
              <a:t>Display uploaded images</a:t>
            </a:r>
            <a:endParaRPr b="0" i="0" sz="1600" u="none" cap="none" strike="noStrike">
              <a:solidFill>
                <a:schemeClr val="dk2"/>
              </a:solidFill>
              <a:latin typeface="Barlow Semi Condensed"/>
              <a:ea typeface="Barlow Semi Condensed"/>
              <a:cs typeface="Barlow Semi Condensed"/>
              <a:sym typeface="Barlow Semi Condensed"/>
            </a:endParaRPr>
          </a:p>
        </p:txBody>
      </p:sp>
      <p:grpSp>
        <p:nvGrpSpPr>
          <p:cNvPr id="2481" name="Google Shape;2481;p10"/>
          <p:cNvGrpSpPr/>
          <p:nvPr/>
        </p:nvGrpSpPr>
        <p:grpSpPr>
          <a:xfrm>
            <a:off x="1620199" y="2106974"/>
            <a:ext cx="5900365" cy="1517351"/>
            <a:chOff x="1621724" y="2106974"/>
            <a:chExt cx="5900365" cy="1517351"/>
          </a:xfrm>
        </p:grpSpPr>
        <p:grpSp>
          <p:nvGrpSpPr>
            <p:cNvPr id="2482" name="Google Shape;2482;p10"/>
            <p:cNvGrpSpPr/>
            <p:nvPr/>
          </p:nvGrpSpPr>
          <p:grpSpPr>
            <a:xfrm>
              <a:off x="2604811" y="2884996"/>
              <a:ext cx="4021725" cy="539"/>
              <a:chOff x="3762462" y="2553002"/>
              <a:chExt cx="1121570" cy="150"/>
            </a:xfrm>
          </p:grpSpPr>
          <p:cxnSp>
            <p:nvCxnSpPr>
              <p:cNvPr id="2483" name="Google Shape;2483;p10"/>
              <p:cNvCxnSpPr/>
              <p:nvPr/>
            </p:nvCxnSpPr>
            <p:spPr>
              <a:xfrm>
                <a:off x="4195395" y="2553002"/>
                <a:ext cx="231600" cy="0"/>
              </a:xfrm>
              <a:prstGeom prst="straightConnector1">
                <a:avLst/>
              </a:prstGeom>
              <a:noFill/>
              <a:ln cap="flat" cmpd="sng" w="9525">
                <a:solidFill>
                  <a:srgbClr val="595959"/>
                </a:solidFill>
                <a:prstDash val="solid"/>
                <a:round/>
                <a:headEnd len="sm" w="sm" type="none"/>
                <a:tailEnd len="sm" w="sm" type="none"/>
              </a:ln>
            </p:spPr>
          </p:cxnSp>
          <p:cxnSp>
            <p:nvCxnSpPr>
              <p:cNvPr id="2484" name="Google Shape;2484;p10"/>
              <p:cNvCxnSpPr/>
              <p:nvPr/>
            </p:nvCxnSpPr>
            <p:spPr>
              <a:xfrm>
                <a:off x="4652432" y="2553002"/>
                <a:ext cx="231600" cy="0"/>
              </a:xfrm>
              <a:prstGeom prst="straightConnector1">
                <a:avLst/>
              </a:prstGeom>
              <a:noFill/>
              <a:ln cap="flat" cmpd="sng" w="9525">
                <a:solidFill>
                  <a:srgbClr val="595959"/>
                </a:solidFill>
                <a:prstDash val="solid"/>
                <a:round/>
                <a:headEnd len="sm" w="sm" type="none"/>
                <a:tailEnd len="sm" w="sm" type="none"/>
              </a:ln>
            </p:spPr>
          </p:cxnSp>
          <p:cxnSp>
            <p:nvCxnSpPr>
              <p:cNvPr id="2485" name="Google Shape;2485;p10"/>
              <p:cNvCxnSpPr>
                <a:stCxn id="2486" idx="6"/>
                <a:endCxn id="2487" idx="2"/>
              </p:cNvCxnSpPr>
              <p:nvPr/>
            </p:nvCxnSpPr>
            <p:spPr>
              <a:xfrm>
                <a:off x="3762462" y="2553152"/>
                <a:ext cx="183000" cy="0"/>
              </a:xfrm>
              <a:prstGeom prst="straightConnector1">
                <a:avLst/>
              </a:prstGeom>
              <a:noFill/>
              <a:ln cap="flat" cmpd="sng" w="9525">
                <a:solidFill>
                  <a:srgbClr val="595959"/>
                </a:solidFill>
                <a:prstDash val="solid"/>
                <a:round/>
                <a:headEnd len="sm" w="sm" type="none"/>
                <a:tailEnd len="sm" w="sm" type="none"/>
              </a:ln>
            </p:spPr>
          </p:cxnSp>
        </p:grpSp>
        <p:cxnSp>
          <p:nvCxnSpPr>
            <p:cNvPr id="2488" name="Google Shape;2488;p10"/>
            <p:cNvCxnSpPr/>
            <p:nvPr/>
          </p:nvCxnSpPr>
          <p:spPr>
            <a:xfrm>
              <a:off x="3752008" y="3186309"/>
              <a:ext cx="0" cy="358221"/>
            </a:xfrm>
            <a:prstGeom prst="straightConnector1">
              <a:avLst/>
            </a:prstGeom>
            <a:noFill/>
            <a:ln cap="flat" cmpd="sng" w="9525">
              <a:solidFill>
                <a:schemeClr val="dk2"/>
              </a:solidFill>
              <a:prstDash val="solid"/>
              <a:round/>
              <a:headEnd len="sm" w="sm" type="none"/>
              <a:tailEnd len="sm" w="sm" type="none"/>
            </a:ln>
          </p:spPr>
        </p:cxnSp>
        <p:grpSp>
          <p:nvGrpSpPr>
            <p:cNvPr id="2489" name="Google Shape;2489;p10"/>
            <p:cNvGrpSpPr/>
            <p:nvPr/>
          </p:nvGrpSpPr>
          <p:grpSpPr>
            <a:xfrm>
              <a:off x="3261117" y="2393765"/>
              <a:ext cx="983055" cy="983055"/>
              <a:chOff x="3347725" y="2480342"/>
              <a:chExt cx="810032" cy="810032"/>
            </a:xfrm>
          </p:grpSpPr>
          <p:sp>
            <p:nvSpPr>
              <p:cNvPr id="2487" name="Google Shape;2487;p10"/>
              <p:cNvSpPr/>
              <p:nvPr/>
            </p:nvSpPr>
            <p:spPr>
              <a:xfrm>
                <a:off x="3347725" y="2480342"/>
                <a:ext cx="810032" cy="810032"/>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10"/>
              <p:cNvSpPr/>
              <p:nvPr/>
            </p:nvSpPr>
            <p:spPr>
              <a:xfrm>
                <a:off x="3451091" y="2583719"/>
                <a:ext cx="603490" cy="60349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91" name="Google Shape;2491;p10"/>
            <p:cNvCxnSpPr>
              <a:stCxn id="2492" idx="0"/>
            </p:cNvCxnSpPr>
            <p:nvPr/>
          </p:nvCxnSpPr>
          <p:spPr>
            <a:xfrm rot="10800000">
              <a:off x="5391615" y="2122100"/>
              <a:ext cx="0" cy="396900"/>
            </a:xfrm>
            <a:prstGeom prst="straightConnector1">
              <a:avLst/>
            </a:prstGeom>
            <a:noFill/>
            <a:ln cap="flat" cmpd="sng" w="9525">
              <a:solidFill>
                <a:schemeClr val="dk2"/>
              </a:solidFill>
              <a:prstDash val="solid"/>
              <a:round/>
              <a:headEnd len="sm" w="sm" type="none"/>
              <a:tailEnd len="sm" w="sm" type="none"/>
            </a:ln>
          </p:spPr>
        </p:cxnSp>
        <p:grpSp>
          <p:nvGrpSpPr>
            <p:cNvPr id="2493" name="Google Shape;2493;p10"/>
            <p:cNvGrpSpPr/>
            <p:nvPr/>
          </p:nvGrpSpPr>
          <p:grpSpPr>
            <a:xfrm>
              <a:off x="4899976" y="2393376"/>
              <a:ext cx="983044" cy="983044"/>
              <a:chOff x="4987056" y="2480342"/>
              <a:chExt cx="808956" cy="808956"/>
            </a:xfrm>
          </p:grpSpPr>
          <p:sp>
            <p:nvSpPr>
              <p:cNvPr id="2494" name="Google Shape;2494;p10"/>
              <p:cNvSpPr/>
              <p:nvPr/>
            </p:nvSpPr>
            <p:spPr>
              <a:xfrm>
                <a:off x="4987056" y="2480342"/>
                <a:ext cx="808956" cy="808956"/>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10"/>
              <p:cNvSpPr/>
              <p:nvPr/>
            </p:nvSpPr>
            <p:spPr>
              <a:xfrm>
                <a:off x="5090423" y="2583719"/>
                <a:ext cx="602414" cy="602414"/>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95" name="Google Shape;2495;p10"/>
            <p:cNvCxnSpPr/>
            <p:nvPr/>
          </p:nvCxnSpPr>
          <p:spPr>
            <a:xfrm>
              <a:off x="7031106" y="3186309"/>
              <a:ext cx="0" cy="357146"/>
            </a:xfrm>
            <a:prstGeom prst="straightConnector1">
              <a:avLst/>
            </a:prstGeom>
            <a:noFill/>
            <a:ln cap="flat" cmpd="sng" w="9525">
              <a:solidFill>
                <a:schemeClr val="dk2"/>
              </a:solidFill>
              <a:prstDash val="solid"/>
              <a:round/>
              <a:headEnd len="sm" w="sm" type="none"/>
              <a:tailEnd len="sm" w="sm" type="none"/>
            </a:ln>
          </p:spPr>
        </p:cxnSp>
        <p:grpSp>
          <p:nvGrpSpPr>
            <p:cNvPr id="2496" name="Google Shape;2496;p10"/>
            <p:cNvGrpSpPr/>
            <p:nvPr/>
          </p:nvGrpSpPr>
          <p:grpSpPr>
            <a:xfrm>
              <a:off x="6539045" y="2393178"/>
              <a:ext cx="983044" cy="983044"/>
              <a:chOff x="6626363" y="2480342"/>
              <a:chExt cx="808956" cy="808956"/>
            </a:xfrm>
          </p:grpSpPr>
          <p:sp>
            <p:nvSpPr>
              <p:cNvPr id="2497" name="Google Shape;2497;p10"/>
              <p:cNvSpPr/>
              <p:nvPr/>
            </p:nvSpPr>
            <p:spPr>
              <a:xfrm>
                <a:off x="6626363" y="2480342"/>
                <a:ext cx="808956" cy="808956"/>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10"/>
              <p:cNvSpPr/>
              <p:nvPr/>
            </p:nvSpPr>
            <p:spPr>
              <a:xfrm>
                <a:off x="6729729" y="2583719"/>
                <a:ext cx="602414" cy="602414"/>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99" name="Google Shape;2499;p10"/>
            <p:cNvCxnSpPr>
              <a:stCxn id="2500" idx="0"/>
            </p:cNvCxnSpPr>
            <p:nvPr/>
          </p:nvCxnSpPr>
          <p:spPr>
            <a:xfrm rot="10800000">
              <a:off x="2113432" y="2122227"/>
              <a:ext cx="0" cy="397200"/>
            </a:xfrm>
            <a:prstGeom prst="straightConnector1">
              <a:avLst/>
            </a:prstGeom>
            <a:noFill/>
            <a:ln cap="flat" cmpd="sng" w="9525">
              <a:solidFill>
                <a:schemeClr val="dk2"/>
              </a:solidFill>
              <a:prstDash val="solid"/>
              <a:round/>
              <a:headEnd len="sm" w="sm" type="none"/>
              <a:tailEnd len="sm" w="sm" type="none"/>
            </a:ln>
          </p:spPr>
        </p:cxnSp>
        <p:grpSp>
          <p:nvGrpSpPr>
            <p:cNvPr id="2501" name="Google Shape;2501;p10"/>
            <p:cNvGrpSpPr/>
            <p:nvPr/>
          </p:nvGrpSpPr>
          <p:grpSpPr>
            <a:xfrm>
              <a:off x="1621724" y="2393805"/>
              <a:ext cx="983087" cy="983459"/>
              <a:chOff x="1708681" y="2480698"/>
              <a:chExt cx="809125" cy="809432"/>
            </a:xfrm>
          </p:grpSpPr>
          <p:sp>
            <p:nvSpPr>
              <p:cNvPr id="2486" name="Google Shape;2486;p10"/>
              <p:cNvSpPr/>
              <p:nvPr/>
            </p:nvSpPr>
            <p:spPr>
              <a:xfrm>
                <a:off x="1708681" y="2480698"/>
                <a:ext cx="809125" cy="809432"/>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10"/>
              <p:cNvSpPr/>
              <p:nvPr/>
            </p:nvSpPr>
            <p:spPr>
              <a:xfrm>
                <a:off x="1812063" y="2584091"/>
                <a:ext cx="602631" cy="602631"/>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2" name="Google Shape;2502;p10"/>
            <p:cNvSpPr/>
            <p:nvPr/>
          </p:nvSpPr>
          <p:spPr>
            <a:xfrm>
              <a:off x="2073125" y="2106975"/>
              <a:ext cx="79800" cy="79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10"/>
            <p:cNvSpPr/>
            <p:nvPr/>
          </p:nvSpPr>
          <p:spPr>
            <a:xfrm>
              <a:off x="5351645" y="2106974"/>
              <a:ext cx="79800" cy="79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10"/>
            <p:cNvSpPr/>
            <p:nvPr/>
          </p:nvSpPr>
          <p:spPr>
            <a:xfrm>
              <a:off x="3711575" y="3544525"/>
              <a:ext cx="79800" cy="798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10"/>
            <p:cNvSpPr/>
            <p:nvPr/>
          </p:nvSpPr>
          <p:spPr>
            <a:xfrm>
              <a:off x="6990966" y="3544525"/>
              <a:ext cx="79800" cy="798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6" name="Google Shape;2506;p10"/>
          <p:cNvSpPr txBox="1"/>
          <p:nvPr/>
        </p:nvSpPr>
        <p:spPr>
          <a:xfrm>
            <a:off x="1762947" y="2723910"/>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Medium"/>
                <a:ea typeface="Barlow Semi Condensed Medium"/>
                <a:cs typeface="Barlow Semi Condensed Medium"/>
                <a:sym typeface="Barlow Semi Condensed Medium"/>
              </a:rPr>
              <a:t>1</a:t>
            </a:r>
            <a:endParaRPr b="0" i="0" sz="1800" u="none" cap="none" strike="noStrike">
              <a:solidFill>
                <a:schemeClr val="lt1"/>
              </a:solidFill>
              <a:latin typeface="Barlow Semi Condensed Medium"/>
              <a:ea typeface="Barlow Semi Condensed Medium"/>
              <a:cs typeface="Barlow Semi Condensed Medium"/>
              <a:sym typeface="Barlow Semi Condensed Medium"/>
            </a:endParaRPr>
          </a:p>
        </p:txBody>
      </p:sp>
      <p:sp>
        <p:nvSpPr>
          <p:cNvPr id="2507" name="Google Shape;2507;p10"/>
          <p:cNvSpPr txBox="1"/>
          <p:nvPr/>
        </p:nvSpPr>
        <p:spPr>
          <a:xfrm>
            <a:off x="3400847" y="2744235"/>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Barlow Semi Condensed Medium"/>
                <a:ea typeface="Barlow Semi Condensed Medium"/>
                <a:cs typeface="Barlow Semi Condensed Medium"/>
                <a:sym typeface="Barlow Semi Condensed Medium"/>
              </a:rPr>
              <a:t>2</a:t>
            </a:r>
            <a:endParaRPr b="0" i="0" sz="1800" u="none" cap="none" strike="noStrike">
              <a:solidFill>
                <a:schemeClr val="accent1"/>
              </a:solidFill>
              <a:latin typeface="Barlow Semi Condensed Medium"/>
              <a:ea typeface="Barlow Semi Condensed Medium"/>
              <a:cs typeface="Barlow Semi Condensed Medium"/>
              <a:sym typeface="Barlow Semi Condensed Medium"/>
            </a:endParaRPr>
          </a:p>
        </p:txBody>
      </p:sp>
      <p:sp>
        <p:nvSpPr>
          <p:cNvPr id="2508" name="Google Shape;2508;p10"/>
          <p:cNvSpPr txBox="1"/>
          <p:nvPr/>
        </p:nvSpPr>
        <p:spPr>
          <a:xfrm>
            <a:off x="5038747" y="2744235"/>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Medium"/>
                <a:ea typeface="Barlow Semi Condensed Medium"/>
                <a:cs typeface="Barlow Semi Condensed Medium"/>
                <a:sym typeface="Barlow Semi Condensed Medium"/>
              </a:rPr>
              <a:t>3</a:t>
            </a:r>
            <a:endParaRPr b="0" i="0" sz="1800" u="none" cap="none" strike="noStrike">
              <a:solidFill>
                <a:schemeClr val="lt1"/>
              </a:solidFill>
              <a:latin typeface="Barlow Semi Condensed Medium"/>
              <a:ea typeface="Barlow Semi Condensed Medium"/>
              <a:cs typeface="Barlow Semi Condensed Medium"/>
              <a:sym typeface="Barlow Semi Condensed Medium"/>
            </a:endParaRPr>
          </a:p>
        </p:txBody>
      </p:sp>
      <p:sp>
        <p:nvSpPr>
          <p:cNvPr id="2509" name="Google Shape;2509;p10"/>
          <p:cNvSpPr txBox="1"/>
          <p:nvPr/>
        </p:nvSpPr>
        <p:spPr>
          <a:xfrm>
            <a:off x="6676647" y="2744235"/>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Barlow Semi Condensed Medium"/>
                <a:ea typeface="Barlow Semi Condensed Medium"/>
                <a:cs typeface="Barlow Semi Condensed Medium"/>
                <a:sym typeface="Barlow Semi Condensed Medium"/>
              </a:rPr>
              <a:t>4</a:t>
            </a:r>
            <a:endParaRPr b="0" i="0" sz="1800" u="none" cap="none" strike="noStrike">
              <a:solidFill>
                <a:schemeClr val="accent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